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diagrams/layout9.xml" ContentType="application/vnd.openxmlformats-officedocument.drawingml.diagramLayout+xml"/>
  <Default Extension="wmf" ContentType="image/x-wmf"/>
  <Default Extension="rels" ContentType="application/vnd.openxmlformats-package.relationships+xml"/>
  <Default Extension="xml" ContentType="application/xml"/>
  <Override PartName="/ppt/diagrams/layout7.xml" ContentType="application/vnd.openxmlformats-officedocument.drawingml.diagramLayout+xml"/>
  <Override PartName="/ppt/diagrams/data8.xml" ContentType="application/vnd.openxmlformats-officedocument.drawingml.diagramData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data5.xml" ContentType="application/vnd.openxmlformats-officedocument.drawingml.diagramData+xml"/>
  <Override PartName="/ppt/diagrams/colors7.xml" ContentType="application/vnd.openxmlformats-officedocument.drawingml.diagramColors+xml"/>
  <Override PartName="/ppt/diagrams/colors8.xml" ContentType="application/vnd.openxmlformats-officedocument.drawingml.diagramColors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diagrams/colors6.xml" ContentType="application/vnd.openxmlformats-officedocument.drawingml.diagramColors+xml"/>
  <Override PartName="/ppt/diagrams/quickStyle8.xml" ContentType="application/vnd.openxmlformats-officedocument.drawingml.diagramStyle+xml"/>
  <Override PartName="/ppt/diagrams/quickStyle9.xml" ContentType="application/vnd.openxmlformats-officedocument.drawingml.diagramStyl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quickStyle6.xml" ContentType="application/vnd.openxmlformats-officedocument.drawingml.diagramStyle+xml"/>
  <Override PartName="/ppt/diagrams/quickStyle7.xml" ContentType="application/vnd.openxmlformats-officedocument.drawingml.diagramStyl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Default Extension="bin" ContentType="application/vnd.openxmlformats-officedocument.oleObject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Override PartName="/ppt/diagrams/layout8.xml" ContentType="application/vnd.openxmlformats-officedocument.drawingml.diagramLayou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ppt/diagrams/data9.xml" ContentType="application/vnd.openxmlformats-officedocument.drawingml.diagramData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diagrams/layout4.xml" ContentType="application/vnd.openxmlformats-officedocument.drawingml.diagramLayout+xml"/>
  <Override PartName="/ppt/diagrams/data7.xml" ContentType="application/vnd.openxmlformats-officedocument.drawingml.diagramData+xml"/>
  <Override PartName="/ppt/diagrams/colors9.xml" ContentType="application/vnd.openxmlformats-officedocument.drawingml.diagramColor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74" r:id="rId4"/>
    <p:sldId id="271" r:id="rId5"/>
    <p:sldId id="272" r:id="rId6"/>
    <p:sldId id="275" r:id="rId7"/>
    <p:sldId id="273" r:id="rId8"/>
    <p:sldId id="264" r:id="rId9"/>
    <p:sldId id="265" r:id="rId10"/>
    <p:sldId id="266" r:id="rId11"/>
    <p:sldId id="267" r:id="rId12"/>
    <p:sldId id="268" r:id="rId13"/>
    <p:sldId id="269" r:id="rId14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1" autoAdjust="0"/>
    <p:restoredTop sz="94669" autoAdjust="0"/>
  </p:normalViewPr>
  <p:slideViewPr>
    <p:cSldViewPr>
      <p:cViewPr varScale="1">
        <p:scale>
          <a:sx n="102" d="100"/>
          <a:sy n="102" d="100"/>
        </p:scale>
        <p:origin x="-150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#19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#20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#21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#2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#23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#24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2#25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1_2#26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accent1_2#27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BD25ACD-689F-4119-A2FE-A65A24929111}" type="doc">
      <dgm:prSet loTypeId="urn:microsoft.com/office/officeart/2009/3/layout/IncreasingArrowsProcess" loCatId="process" qsTypeId="urn:microsoft.com/office/officeart/2005/8/quickstyle/simple1#19" qsCatId="simple" csTypeId="urn:microsoft.com/office/officeart/2005/8/colors/accent1_2#19" csCatId="accent1" phldr="1"/>
      <dgm:spPr/>
      <dgm:t>
        <a:bodyPr/>
        <a:lstStyle/>
        <a:p>
          <a:endParaRPr lang="ru-RU"/>
        </a:p>
      </dgm:t>
    </dgm:pt>
    <dgm:pt modelId="{CBFB087F-E0B2-4B0C-8812-0B6265CF8EEF}">
      <dgm:prSet phldrT="[Текст]"/>
      <dgm:spPr/>
      <dgm:t>
        <a:bodyPr/>
        <a:lstStyle/>
        <a:p>
          <a:r>
            <a:rPr lang="ru-RU" b="1" dirty="0" smtClean="0"/>
            <a:t>Октябрь-декабрь 2018</a:t>
          </a:r>
          <a:endParaRPr lang="ru-RU" b="1" dirty="0"/>
        </a:p>
      </dgm:t>
    </dgm:pt>
    <dgm:pt modelId="{204E630C-758A-4958-804B-C36826D70196}" type="parTrans" cxnId="{0D797774-6F33-411D-9C09-51A3F870967F}">
      <dgm:prSet/>
      <dgm:spPr/>
      <dgm:t>
        <a:bodyPr/>
        <a:lstStyle/>
        <a:p>
          <a:endParaRPr lang="ru-RU"/>
        </a:p>
      </dgm:t>
    </dgm:pt>
    <dgm:pt modelId="{0445FC12-02EB-46F5-BA1B-5289658F9148}" type="sibTrans" cxnId="{0D797774-6F33-411D-9C09-51A3F870967F}">
      <dgm:prSet/>
      <dgm:spPr/>
      <dgm:t>
        <a:bodyPr/>
        <a:lstStyle/>
        <a:p>
          <a:endParaRPr lang="ru-RU"/>
        </a:p>
      </dgm:t>
    </dgm:pt>
    <dgm:pt modelId="{71735762-7E9E-4F88-8E60-972DF7E4E7F5}">
      <dgm:prSet phldrT="[Текст]"/>
      <dgm:spPr/>
      <dgm:t>
        <a:bodyPr/>
        <a:lstStyle/>
        <a:p>
          <a:r>
            <a:rPr lang="ru-RU" smtClean="0"/>
            <a:t>Курсы повышения квалификации НИРО «Совершенствование организационно-управленческой деятельности образовательных организаций со стабильно низкими образовательными результатами обучающихся»</a:t>
          </a:r>
          <a:endParaRPr lang="ru-RU" dirty="0"/>
        </a:p>
      </dgm:t>
    </dgm:pt>
    <dgm:pt modelId="{76C605F5-178F-4B9D-98C8-06B45236EADD}" type="parTrans" cxnId="{B1B86C0B-3547-47D7-BB71-5D43281EB4EC}">
      <dgm:prSet/>
      <dgm:spPr/>
      <dgm:t>
        <a:bodyPr/>
        <a:lstStyle/>
        <a:p>
          <a:endParaRPr lang="ru-RU"/>
        </a:p>
      </dgm:t>
    </dgm:pt>
    <dgm:pt modelId="{1FB973FE-1A5B-4401-A05D-3F55C038D69D}" type="sibTrans" cxnId="{B1B86C0B-3547-47D7-BB71-5D43281EB4EC}">
      <dgm:prSet/>
      <dgm:spPr/>
      <dgm:t>
        <a:bodyPr/>
        <a:lstStyle/>
        <a:p>
          <a:endParaRPr lang="ru-RU"/>
        </a:p>
      </dgm:t>
    </dgm:pt>
    <dgm:pt modelId="{AEBC0AFF-A3D8-4409-9520-BF9514E4A5B9}">
      <dgm:prSet phldrT="[Текст]"/>
      <dgm:spPr/>
      <dgm:t>
        <a:bodyPr/>
        <a:lstStyle/>
        <a:p>
          <a:r>
            <a:rPr lang="ru-RU" b="1" dirty="0" smtClean="0"/>
            <a:t>Декабрь 2018</a:t>
          </a:r>
          <a:endParaRPr lang="ru-RU" b="1" dirty="0"/>
        </a:p>
      </dgm:t>
    </dgm:pt>
    <dgm:pt modelId="{922C8149-F356-4983-BBA5-D27AA6461BE6}" type="parTrans" cxnId="{37C5BB02-EE4C-4447-88CF-E784EE9EB95D}">
      <dgm:prSet/>
      <dgm:spPr/>
      <dgm:t>
        <a:bodyPr/>
        <a:lstStyle/>
        <a:p>
          <a:endParaRPr lang="ru-RU"/>
        </a:p>
      </dgm:t>
    </dgm:pt>
    <dgm:pt modelId="{8815557C-43FF-4D51-A83D-DC85ED1512B2}" type="sibTrans" cxnId="{37C5BB02-EE4C-4447-88CF-E784EE9EB95D}">
      <dgm:prSet/>
      <dgm:spPr/>
      <dgm:t>
        <a:bodyPr/>
        <a:lstStyle/>
        <a:p>
          <a:endParaRPr lang="ru-RU"/>
        </a:p>
      </dgm:t>
    </dgm:pt>
    <dgm:pt modelId="{EE55BE07-0583-4F64-9DB6-500816C757BA}">
      <dgm:prSet phldrT="[Текст]"/>
      <dgm:spPr/>
      <dgm:t>
        <a:bodyPr/>
        <a:lstStyle/>
        <a:p>
          <a:r>
            <a:rPr lang="ru-RU" smtClean="0"/>
            <a:t>«Дорожная карта» деятельности, направленной на повышение качества образования старшеклассников в учреждении.</a:t>
          </a:r>
          <a:endParaRPr lang="ru-RU"/>
        </a:p>
      </dgm:t>
    </dgm:pt>
    <dgm:pt modelId="{31B6028C-5608-4BBE-8F69-0541EFFE1513}" type="parTrans" cxnId="{339ECF8D-0EF9-4C8D-807F-EBC309E7467E}">
      <dgm:prSet/>
      <dgm:spPr/>
      <dgm:t>
        <a:bodyPr/>
        <a:lstStyle/>
        <a:p>
          <a:endParaRPr lang="ru-RU"/>
        </a:p>
      </dgm:t>
    </dgm:pt>
    <dgm:pt modelId="{1D9969DF-BB63-42DD-A0FE-9869A4CA0F33}" type="sibTrans" cxnId="{339ECF8D-0EF9-4C8D-807F-EBC309E7467E}">
      <dgm:prSet/>
      <dgm:spPr/>
      <dgm:t>
        <a:bodyPr/>
        <a:lstStyle/>
        <a:p>
          <a:endParaRPr lang="ru-RU"/>
        </a:p>
      </dgm:t>
    </dgm:pt>
    <dgm:pt modelId="{CC7DDAE4-91D9-41DE-80CA-DF61805D1D86}">
      <dgm:prSet phldrT="[Текст]"/>
      <dgm:spPr/>
      <dgm:t>
        <a:bodyPr/>
        <a:lstStyle/>
        <a:p>
          <a:r>
            <a:rPr lang="ru-RU" b="1" dirty="0" smtClean="0"/>
            <a:t>Направления работы</a:t>
          </a:r>
          <a:endParaRPr lang="ru-RU" b="1" dirty="0"/>
        </a:p>
      </dgm:t>
    </dgm:pt>
    <dgm:pt modelId="{EB23264D-414F-42AC-9EB0-E9B2EA816223}" type="parTrans" cxnId="{73DB61F3-F81B-431F-8C10-57F4534839BE}">
      <dgm:prSet/>
      <dgm:spPr/>
      <dgm:t>
        <a:bodyPr/>
        <a:lstStyle/>
        <a:p>
          <a:endParaRPr lang="ru-RU"/>
        </a:p>
      </dgm:t>
    </dgm:pt>
    <dgm:pt modelId="{DCB5659D-900B-4E62-9557-0F1563FA79BE}" type="sibTrans" cxnId="{73DB61F3-F81B-431F-8C10-57F4534839BE}">
      <dgm:prSet/>
      <dgm:spPr/>
      <dgm:t>
        <a:bodyPr/>
        <a:lstStyle/>
        <a:p>
          <a:endParaRPr lang="ru-RU"/>
        </a:p>
      </dgm:t>
    </dgm:pt>
    <dgm:pt modelId="{935CB7A9-81EC-4CAB-9523-6C7BA88F0E02}">
      <dgm:prSet phldrT="[Текст]"/>
      <dgm:spPr/>
      <dgm:t>
        <a:bodyPr/>
        <a:lstStyle/>
        <a:p>
          <a:r>
            <a:rPr lang="ru-RU" b="0" dirty="0" smtClean="0"/>
            <a:t>Психолого-педагогическое сопровождение проекта, </a:t>
          </a:r>
          <a:endParaRPr lang="ru-RU" dirty="0"/>
        </a:p>
      </dgm:t>
    </dgm:pt>
    <dgm:pt modelId="{948544F3-544C-4E3A-AAF6-1FD51EA937CA}" type="parTrans" cxnId="{367F004F-7BB3-4474-A258-6524987DB4D0}">
      <dgm:prSet/>
      <dgm:spPr/>
      <dgm:t>
        <a:bodyPr/>
        <a:lstStyle/>
        <a:p>
          <a:endParaRPr lang="ru-RU"/>
        </a:p>
      </dgm:t>
    </dgm:pt>
    <dgm:pt modelId="{B82661BF-661E-4758-9E38-EF83DB1B2EAA}" type="sibTrans" cxnId="{367F004F-7BB3-4474-A258-6524987DB4D0}">
      <dgm:prSet/>
      <dgm:spPr/>
      <dgm:t>
        <a:bodyPr/>
        <a:lstStyle/>
        <a:p>
          <a:endParaRPr lang="ru-RU"/>
        </a:p>
      </dgm:t>
    </dgm:pt>
    <dgm:pt modelId="{133A17A9-D262-47EB-8489-E8DCA002A666}">
      <dgm:prSet/>
      <dgm:spPr/>
      <dgm:t>
        <a:bodyPr/>
        <a:lstStyle/>
        <a:p>
          <a:r>
            <a:rPr lang="ru-RU" b="0" dirty="0" smtClean="0"/>
            <a:t>Работа с обучающимися, </a:t>
          </a:r>
          <a:endParaRPr lang="ru-RU" b="1" dirty="0"/>
        </a:p>
      </dgm:t>
    </dgm:pt>
    <dgm:pt modelId="{3FAE4BDA-983C-465B-A254-69756A3B3C10}" type="parTrans" cxnId="{30C18F27-6F87-4278-A042-008B613B1087}">
      <dgm:prSet/>
      <dgm:spPr/>
      <dgm:t>
        <a:bodyPr/>
        <a:lstStyle/>
        <a:p>
          <a:endParaRPr lang="ru-RU"/>
        </a:p>
      </dgm:t>
    </dgm:pt>
    <dgm:pt modelId="{9AA1A230-7EA5-4B8F-8566-1E79BF83C746}" type="sibTrans" cxnId="{30C18F27-6F87-4278-A042-008B613B1087}">
      <dgm:prSet/>
      <dgm:spPr/>
      <dgm:t>
        <a:bodyPr/>
        <a:lstStyle/>
        <a:p>
          <a:endParaRPr lang="ru-RU"/>
        </a:p>
      </dgm:t>
    </dgm:pt>
    <dgm:pt modelId="{7054144F-658A-4734-A45D-2AA5115D712B}">
      <dgm:prSet/>
      <dgm:spPr/>
      <dgm:t>
        <a:bodyPr/>
        <a:lstStyle/>
        <a:p>
          <a:r>
            <a:rPr lang="ru-RU" b="0" dirty="0" smtClean="0"/>
            <a:t>Совершенствование организационно-педагогических условий,</a:t>
          </a:r>
          <a:endParaRPr lang="ru-RU" b="1" dirty="0"/>
        </a:p>
      </dgm:t>
    </dgm:pt>
    <dgm:pt modelId="{911B986A-270A-403D-9306-795EE86A02AA}" type="parTrans" cxnId="{680E398B-A30B-402A-B81F-3FF6437846B1}">
      <dgm:prSet/>
      <dgm:spPr/>
      <dgm:t>
        <a:bodyPr/>
        <a:lstStyle/>
        <a:p>
          <a:endParaRPr lang="ru-RU"/>
        </a:p>
      </dgm:t>
    </dgm:pt>
    <dgm:pt modelId="{6654421E-5F2F-4457-AF79-7FAC7B37332D}" type="sibTrans" cxnId="{680E398B-A30B-402A-B81F-3FF6437846B1}">
      <dgm:prSet/>
      <dgm:spPr/>
      <dgm:t>
        <a:bodyPr/>
        <a:lstStyle/>
        <a:p>
          <a:endParaRPr lang="ru-RU"/>
        </a:p>
      </dgm:t>
    </dgm:pt>
    <dgm:pt modelId="{373FE800-0822-4D49-87F6-7524F49158AF}">
      <dgm:prSet/>
      <dgm:spPr/>
      <dgm:t>
        <a:bodyPr/>
        <a:lstStyle/>
        <a:p>
          <a:r>
            <a:rPr lang="ru-RU" b="0" dirty="0" smtClean="0"/>
            <a:t>Совершенствование компетентности педагогов</a:t>
          </a:r>
          <a:endParaRPr lang="ru-RU" b="1" dirty="0"/>
        </a:p>
      </dgm:t>
    </dgm:pt>
    <dgm:pt modelId="{D802924C-6EF2-4E2C-AD72-099F5F6EC05A}" type="parTrans" cxnId="{C2BEB00A-C2B2-4250-904B-613F4E6B5393}">
      <dgm:prSet/>
      <dgm:spPr/>
      <dgm:t>
        <a:bodyPr/>
        <a:lstStyle/>
        <a:p>
          <a:endParaRPr lang="ru-RU"/>
        </a:p>
      </dgm:t>
    </dgm:pt>
    <dgm:pt modelId="{736F8E32-0239-4220-ADC0-2A8F6C4AC5AE}" type="sibTrans" cxnId="{C2BEB00A-C2B2-4250-904B-613F4E6B5393}">
      <dgm:prSet/>
      <dgm:spPr/>
      <dgm:t>
        <a:bodyPr/>
        <a:lstStyle/>
        <a:p>
          <a:endParaRPr lang="ru-RU"/>
        </a:p>
      </dgm:t>
    </dgm:pt>
    <dgm:pt modelId="{FDC7DF89-D675-4C93-80DD-6B122D43CBD1}">
      <dgm:prSet/>
      <dgm:spPr/>
      <dgm:t>
        <a:bodyPr/>
        <a:lstStyle/>
        <a:p>
          <a:r>
            <a:rPr lang="ru-RU" dirty="0" smtClean="0"/>
            <a:t>Социальное партнерство</a:t>
          </a:r>
          <a:endParaRPr lang="ru-RU" dirty="0"/>
        </a:p>
      </dgm:t>
    </dgm:pt>
    <dgm:pt modelId="{AFF7C43F-29F1-443F-96E5-941AF49E19DC}" type="parTrans" cxnId="{95479FB3-A6B2-40A1-9EBC-A41F06F7C9B6}">
      <dgm:prSet/>
      <dgm:spPr/>
      <dgm:t>
        <a:bodyPr/>
        <a:lstStyle/>
        <a:p>
          <a:endParaRPr lang="ru-RU"/>
        </a:p>
      </dgm:t>
    </dgm:pt>
    <dgm:pt modelId="{059FF222-0B81-42A2-B0BF-5E6C1AAB20C4}" type="sibTrans" cxnId="{95479FB3-A6B2-40A1-9EBC-A41F06F7C9B6}">
      <dgm:prSet/>
      <dgm:spPr/>
      <dgm:t>
        <a:bodyPr/>
        <a:lstStyle/>
        <a:p>
          <a:endParaRPr lang="ru-RU"/>
        </a:p>
      </dgm:t>
    </dgm:pt>
    <dgm:pt modelId="{8FD991AE-4155-432C-80D5-C4C5A6EDE31F}" type="pres">
      <dgm:prSet presAssocID="{FBD25ACD-689F-4119-A2FE-A65A24929111}" presName="Name0" presStyleCnt="0">
        <dgm:presLayoutVars>
          <dgm:chMax val="5"/>
          <dgm:chPref val="5"/>
          <dgm:dir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222713D4-40F4-4318-AAAF-27D9F2EC513A}" type="pres">
      <dgm:prSet presAssocID="{CBFB087F-E0B2-4B0C-8812-0B6265CF8EEF}" presName="parentText1" presStyleLbl="node1" presStyleIdx="0" presStyleCnt="3">
        <dgm:presLayoutVars>
          <dgm:chMax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D8162F0-396F-481C-800C-A15A94F121CF}" type="pres">
      <dgm:prSet presAssocID="{CBFB087F-E0B2-4B0C-8812-0B6265CF8EEF}" presName="childText1" presStyleLbl="solidAlignAcc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8F0A51D-41D1-45DD-A3A4-2BC8F28245DF}" type="pres">
      <dgm:prSet presAssocID="{AEBC0AFF-A3D8-4409-9520-BF9514E4A5B9}" presName="parentText2" presStyleLbl="node1" presStyleIdx="1" presStyleCnt="3">
        <dgm:presLayoutVars>
          <dgm:chMax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BBF0E20-8237-4949-BB8E-6A1DFA96814E}" type="pres">
      <dgm:prSet presAssocID="{AEBC0AFF-A3D8-4409-9520-BF9514E4A5B9}" presName="childText2" presStyleLbl="solidAlignAcc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13DB629-C7E1-4222-8AF0-BDAB19031530}" type="pres">
      <dgm:prSet presAssocID="{CC7DDAE4-91D9-41DE-80CA-DF61805D1D86}" presName="parentText3" presStyleLbl="node1" presStyleIdx="2" presStyleCnt="3">
        <dgm:presLayoutVars>
          <dgm:chMax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DD97D8E-3D4F-4263-BAEB-A052BB50B898}" type="pres">
      <dgm:prSet presAssocID="{CC7DDAE4-91D9-41DE-80CA-DF61805D1D86}" presName="childText3" presStyleLbl="solidAlignAcc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C3C80BD8-FA0C-4402-BCFD-FA7BC97EFADA}" type="presOf" srcId="{CC7DDAE4-91D9-41DE-80CA-DF61805D1D86}" destId="{E13DB629-C7E1-4222-8AF0-BDAB19031530}" srcOrd="0" destOrd="0" presId="urn:microsoft.com/office/officeart/2009/3/layout/IncreasingArrowsProcess"/>
    <dgm:cxn modelId="{3A5C66F4-B750-4F16-9A69-AF0C00D8A6DE}" type="presOf" srcId="{CBFB087F-E0B2-4B0C-8812-0B6265CF8EEF}" destId="{222713D4-40F4-4318-AAAF-27D9F2EC513A}" srcOrd="0" destOrd="0" presId="urn:microsoft.com/office/officeart/2009/3/layout/IncreasingArrowsProcess"/>
    <dgm:cxn modelId="{01662CD3-3FD5-4D94-A762-0501BB602CA4}" type="presOf" srcId="{FBD25ACD-689F-4119-A2FE-A65A24929111}" destId="{8FD991AE-4155-432C-80D5-C4C5A6EDE31F}" srcOrd="0" destOrd="0" presId="urn:microsoft.com/office/officeart/2009/3/layout/IncreasingArrowsProcess"/>
    <dgm:cxn modelId="{680E398B-A30B-402A-B81F-3FF6437846B1}" srcId="{CC7DDAE4-91D9-41DE-80CA-DF61805D1D86}" destId="{7054144F-658A-4734-A45D-2AA5115D712B}" srcOrd="2" destOrd="0" parTransId="{911B986A-270A-403D-9306-795EE86A02AA}" sibTransId="{6654421E-5F2F-4457-AF79-7FAC7B37332D}"/>
    <dgm:cxn modelId="{6C59CA1A-9D9D-4689-8AEA-49900F846F5F}" type="presOf" srcId="{71735762-7E9E-4F88-8E60-972DF7E4E7F5}" destId="{CD8162F0-396F-481C-800C-A15A94F121CF}" srcOrd="0" destOrd="0" presId="urn:microsoft.com/office/officeart/2009/3/layout/IncreasingArrowsProcess"/>
    <dgm:cxn modelId="{37C5BB02-EE4C-4447-88CF-E784EE9EB95D}" srcId="{FBD25ACD-689F-4119-A2FE-A65A24929111}" destId="{AEBC0AFF-A3D8-4409-9520-BF9514E4A5B9}" srcOrd="1" destOrd="0" parTransId="{922C8149-F356-4983-BBA5-D27AA6461BE6}" sibTransId="{8815557C-43FF-4D51-A83D-DC85ED1512B2}"/>
    <dgm:cxn modelId="{0D797774-6F33-411D-9C09-51A3F870967F}" srcId="{FBD25ACD-689F-4119-A2FE-A65A24929111}" destId="{CBFB087F-E0B2-4B0C-8812-0B6265CF8EEF}" srcOrd="0" destOrd="0" parTransId="{204E630C-758A-4958-804B-C36826D70196}" sibTransId="{0445FC12-02EB-46F5-BA1B-5289658F9148}"/>
    <dgm:cxn modelId="{30C18F27-6F87-4278-A042-008B613B1087}" srcId="{CC7DDAE4-91D9-41DE-80CA-DF61805D1D86}" destId="{133A17A9-D262-47EB-8489-E8DCA002A666}" srcOrd="1" destOrd="0" parTransId="{3FAE4BDA-983C-465B-A254-69756A3B3C10}" sibTransId="{9AA1A230-7EA5-4B8F-8566-1E79BF83C746}"/>
    <dgm:cxn modelId="{95479FB3-A6B2-40A1-9EBC-A41F06F7C9B6}" srcId="{CC7DDAE4-91D9-41DE-80CA-DF61805D1D86}" destId="{FDC7DF89-D675-4C93-80DD-6B122D43CBD1}" srcOrd="4" destOrd="0" parTransId="{AFF7C43F-29F1-443F-96E5-941AF49E19DC}" sibTransId="{059FF222-0B81-42A2-B0BF-5E6C1AAB20C4}"/>
    <dgm:cxn modelId="{336F57DE-04F8-4F91-9C42-3844226D52A6}" type="presOf" srcId="{EE55BE07-0583-4F64-9DB6-500816C757BA}" destId="{4BBF0E20-8237-4949-BB8E-6A1DFA96814E}" srcOrd="0" destOrd="0" presId="urn:microsoft.com/office/officeart/2009/3/layout/IncreasingArrowsProcess"/>
    <dgm:cxn modelId="{B1B86C0B-3547-47D7-BB71-5D43281EB4EC}" srcId="{CBFB087F-E0B2-4B0C-8812-0B6265CF8EEF}" destId="{71735762-7E9E-4F88-8E60-972DF7E4E7F5}" srcOrd="0" destOrd="0" parTransId="{76C605F5-178F-4B9D-98C8-06B45236EADD}" sibTransId="{1FB973FE-1A5B-4401-A05D-3F55C038D69D}"/>
    <dgm:cxn modelId="{D0EFC65A-EA8B-4524-8509-1A7E8600EAD9}" type="presOf" srcId="{373FE800-0822-4D49-87F6-7524F49158AF}" destId="{9DD97D8E-3D4F-4263-BAEB-A052BB50B898}" srcOrd="0" destOrd="3" presId="urn:microsoft.com/office/officeart/2009/3/layout/IncreasingArrowsProcess"/>
    <dgm:cxn modelId="{C2BEB00A-C2B2-4250-904B-613F4E6B5393}" srcId="{CC7DDAE4-91D9-41DE-80CA-DF61805D1D86}" destId="{373FE800-0822-4D49-87F6-7524F49158AF}" srcOrd="3" destOrd="0" parTransId="{D802924C-6EF2-4E2C-AD72-099F5F6EC05A}" sibTransId="{736F8E32-0239-4220-ADC0-2A8F6C4AC5AE}"/>
    <dgm:cxn modelId="{367F004F-7BB3-4474-A258-6524987DB4D0}" srcId="{CC7DDAE4-91D9-41DE-80CA-DF61805D1D86}" destId="{935CB7A9-81EC-4CAB-9523-6C7BA88F0E02}" srcOrd="0" destOrd="0" parTransId="{948544F3-544C-4E3A-AAF6-1FD51EA937CA}" sibTransId="{B82661BF-661E-4758-9E38-EF83DB1B2EAA}"/>
    <dgm:cxn modelId="{A9B48B9A-F1AC-4DF4-B75D-D4EAE859F9D3}" type="presOf" srcId="{133A17A9-D262-47EB-8489-E8DCA002A666}" destId="{9DD97D8E-3D4F-4263-BAEB-A052BB50B898}" srcOrd="0" destOrd="1" presId="urn:microsoft.com/office/officeart/2009/3/layout/IncreasingArrowsProcess"/>
    <dgm:cxn modelId="{16C7424F-2297-458C-A2A9-8FBD60B5E18C}" type="presOf" srcId="{AEBC0AFF-A3D8-4409-9520-BF9514E4A5B9}" destId="{D8F0A51D-41D1-45DD-A3A4-2BC8F28245DF}" srcOrd="0" destOrd="0" presId="urn:microsoft.com/office/officeart/2009/3/layout/IncreasingArrowsProcess"/>
    <dgm:cxn modelId="{4050FF18-A268-48B6-8474-A5A4C473D819}" type="presOf" srcId="{FDC7DF89-D675-4C93-80DD-6B122D43CBD1}" destId="{9DD97D8E-3D4F-4263-BAEB-A052BB50B898}" srcOrd="0" destOrd="4" presId="urn:microsoft.com/office/officeart/2009/3/layout/IncreasingArrowsProcess"/>
    <dgm:cxn modelId="{339ECF8D-0EF9-4C8D-807F-EBC309E7467E}" srcId="{AEBC0AFF-A3D8-4409-9520-BF9514E4A5B9}" destId="{EE55BE07-0583-4F64-9DB6-500816C757BA}" srcOrd="0" destOrd="0" parTransId="{31B6028C-5608-4BBE-8F69-0541EFFE1513}" sibTransId="{1D9969DF-BB63-42DD-A0FE-9869A4CA0F33}"/>
    <dgm:cxn modelId="{73DB61F3-F81B-431F-8C10-57F4534839BE}" srcId="{FBD25ACD-689F-4119-A2FE-A65A24929111}" destId="{CC7DDAE4-91D9-41DE-80CA-DF61805D1D86}" srcOrd="2" destOrd="0" parTransId="{EB23264D-414F-42AC-9EB0-E9B2EA816223}" sibTransId="{DCB5659D-900B-4E62-9557-0F1563FA79BE}"/>
    <dgm:cxn modelId="{D1A0580B-8490-4F3B-B236-8FA313FDC49B}" type="presOf" srcId="{935CB7A9-81EC-4CAB-9523-6C7BA88F0E02}" destId="{9DD97D8E-3D4F-4263-BAEB-A052BB50B898}" srcOrd="0" destOrd="0" presId="urn:microsoft.com/office/officeart/2009/3/layout/IncreasingArrowsProcess"/>
    <dgm:cxn modelId="{53868669-2827-4E38-AA8B-537C76F83827}" type="presOf" srcId="{7054144F-658A-4734-A45D-2AA5115D712B}" destId="{9DD97D8E-3D4F-4263-BAEB-A052BB50B898}" srcOrd="0" destOrd="2" presId="urn:microsoft.com/office/officeart/2009/3/layout/IncreasingArrowsProcess"/>
    <dgm:cxn modelId="{4895293E-B2A5-4CA3-97B2-EEC0741E7801}" type="presParOf" srcId="{8FD991AE-4155-432C-80D5-C4C5A6EDE31F}" destId="{222713D4-40F4-4318-AAAF-27D9F2EC513A}" srcOrd="0" destOrd="0" presId="urn:microsoft.com/office/officeart/2009/3/layout/IncreasingArrowsProcess"/>
    <dgm:cxn modelId="{086EF432-0CED-414B-9A92-35C3DAC139A8}" type="presParOf" srcId="{8FD991AE-4155-432C-80D5-C4C5A6EDE31F}" destId="{CD8162F0-396F-481C-800C-A15A94F121CF}" srcOrd="1" destOrd="0" presId="urn:microsoft.com/office/officeart/2009/3/layout/IncreasingArrowsProcess"/>
    <dgm:cxn modelId="{5E1EB83F-7D28-4106-8A04-0344DC49BCF0}" type="presParOf" srcId="{8FD991AE-4155-432C-80D5-C4C5A6EDE31F}" destId="{D8F0A51D-41D1-45DD-A3A4-2BC8F28245DF}" srcOrd="2" destOrd="0" presId="urn:microsoft.com/office/officeart/2009/3/layout/IncreasingArrowsProcess"/>
    <dgm:cxn modelId="{49F4CE9D-574E-427A-8FF6-AB2DF31E968E}" type="presParOf" srcId="{8FD991AE-4155-432C-80D5-C4C5A6EDE31F}" destId="{4BBF0E20-8237-4949-BB8E-6A1DFA96814E}" srcOrd="3" destOrd="0" presId="urn:microsoft.com/office/officeart/2009/3/layout/IncreasingArrowsProcess"/>
    <dgm:cxn modelId="{FFEE9BFD-E224-48AA-87DD-0980AF6D577B}" type="presParOf" srcId="{8FD991AE-4155-432C-80D5-C4C5A6EDE31F}" destId="{E13DB629-C7E1-4222-8AF0-BDAB19031530}" srcOrd="4" destOrd="0" presId="urn:microsoft.com/office/officeart/2009/3/layout/IncreasingArrowsProcess"/>
    <dgm:cxn modelId="{4A3AA48D-1548-4D61-9300-4160A5F91513}" type="presParOf" srcId="{8FD991AE-4155-432C-80D5-C4C5A6EDE31F}" destId="{9DD97D8E-3D4F-4263-BAEB-A052BB50B898}" srcOrd="5" destOrd="0" presId="urn:microsoft.com/office/officeart/2009/3/layout/IncreasingArrowsProcess"/>
  </dgm:cxnLst>
  <dgm:bg/>
  <dgm:whole/>
  <dgm:extLst>
    <a:ext uri="http://schemas.microsoft.com/office/drawing/2008/diagram"/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6096C1AF-B9E5-46AB-B8A8-B2E1F81C38AF}" type="doc">
      <dgm:prSet loTypeId="urn:microsoft.com/office/officeart/2005/8/layout/chevron2" loCatId="list" qsTypeId="urn:microsoft.com/office/officeart/2005/8/quickstyle/simple1#20" qsCatId="simple" csTypeId="urn:microsoft.com/office/officeart/2005/8/colors/accent1_2#20" csCatId="accent1" phldr="1"/>
      <dgm:spPr/>
      <dgm:t>
        <a:bodyPr/>
        <a:lstStyle/>
        <a:p>
          <a:endParaRPr lang="ru-RU"/>
        </a:p>
      </dgm:t>
    </dgm:pt>
    <dgm:pt modelId="{A8630836-8CC9-49AA-81E9-5BBCDD912C4A}">
      <dgm:prSet phldrT="[Текст]"/>
      <dgm:spPr/>
      <dgm:t>
        <a:bodyPr/>
        <a:lstStyle/>
        <a:p>
          <a:endParaRPr lang="ru-RU" dirty="0">
            <a:latin typeface="Century Gothic" panose="020B0502020202020204" pitchFamily="34" charset="0"/>
          </a:endParaRPr>
        </a:p>
      </dgm:t>
    </dgm:pt>
    <dgm:pt modelId="{46FE83FB-45D9-4044-B54C-4F9C07E706A9}" type="parTrans" cxnId="{8454D2FC-7597-4475-B81A-9A3C4B34C458}">
      <dgm:prSet/>
      <dgm:spPr/>
      <dgm:t>
        <a:bodyPr/>
        <a:lstStyle/>
        <a:p>
          <a:endParaRPr lang="ru-RU"/>
        </a:p>
      </dgm:t>
    </dgm:pt>
    <dgm:pt modelId="{1B93C771-7F2C-4287-8B80-4395DA08C8D9}" type="sibTrans" cxnId="{8454D2FC-7597-4475-B81A-9A3C4B34C458}">
      <dgm:prSet/>
      <dgm:spPr/>
      <dgm:t>
        <a:bodyPr/>
        <a:lstStyle/>
        <a:p>
          <a:endParaRPr lang="ru-RU"/>
        </a:p>
      </dgm:t>
    </dgm:pt>
    <dgm:pt modelId="{3A1D3B30-3866-4660-B6E1-E4C106B8CF72}">
      <dgm:prSet/>
      <dgm:spPr/>
      <dgm:t>
        <a:bodyPr/>
        <a:lstStyle/>
        <a:p>
          <a:pPr rtl="0"/>
          <a:endParaRPr lang="ru-RU" b="0" i="0" u="none" dirty="0"/>
        </a:p>
      </dgm:t>
    </dgm:pt>
    <dgm:pt modelId="{5063AA8A-4031-4A18-B4AC-4E4FEB6CFF88}" type="parTrans" cxnId="{529AB3D9-F582-457F-8724-DA5C5AD938C5}">
      <dgm:prSet/>
      <dgm:spPr/>
      <dgm:t>
        <a:bodyPr/>
        <a:lstStyle/>
        <a:p>
          <a:endParaRPr lang="ru-RU"/>
        </a:p>
      </dgm:t>
    </dgm:pt>
    <dgm:pt modelId="{88B2B178-6EAE-46CA-8317-A79032BEA9CE}" type="sibTrans" cxnId="{529AB3D9-F582-457F-8724-DA5C5AD938C5}">
      <dgm:prSet/>
      <dgm:spPr/>
      <dgm:t>
        <a:bodyPr/>
        <a:lstStyle/>
        <a:p>
          <a:endParaRPr lang="ru-RU"/>
        </a:p>
      </dgm:t>
    </dgm:pt>
    <dgm:pt modelId="{5935472F-52D8-4381-B399-275378B1B267}">
      <dgm:prSet/>
      <dgm:spPr/>
      <dgm:t>
        <a:bodyPr/>
        <a:lstStyle/>
        <a:p>
          <a:endParaRPr lang="ru-RU" dirty="0">
            <a:latin typeface="Century Gothic" panose="020B0502020202020204" pitchFamily="34" charset="0"/>
          </a:endParaRPr>
        </a:p>
      </dgm:t>
    </dgm:pt>
    <dgm:pt modelId="{34B78B19-CA86-40D8-AD0B-E7CD9036F6D7}" type="parTrans" cxnId="{01EA57E7-7CC9-482C-B280-A000AF2561CD}">
      <dgm:prSet/>
      <dgm:spPr/>
      <dgm:t>
        <a:bodyPr/>
        <a:lstStyle/>
        <a:p>
          <a:endParaRPr lang="ru-RU"/>
        </a:p>
      </dgm:t>
    </dgm:pt>
    <dgm:pt modelId="{97F7C647-1104-4C1B-B809-74A798E33427}" type="sibTrans" cxnId="{01EA57E7-7CC9-482C-B280-A000AF2561CD}">
      <dgm:prSet/>
      <dgm:spPr/>
      <dgm:t>
        <a:bodyPr/>
        <a:lstStyle/>
        <a:p>
          <a:endParaRPr lang="ru-RU"/>
        </a:p>
      </dgm:t>
    </dgm:pt>
    <dgm:pt modelId="{17272FC1-130D-4568-B52C-808D675F946C}">
      <dgm:prSet/>
      <dgm:spPr/>
      <dgm:t>
        <a:bodyPr/>
        <a:lstStyle/>
        <a:p>
          <a:endParaRPr lang="ru-RU" b="0" i="0" u="none" strike="noStrike" dirty="0">
            <a:solidFill>
              <a:srgbClr val="000000"/>
            </a:solidFill>
            <a:effectLst/>
            <a:latin typeface="Century Gothic" panose="020B0502020202020204" pitchFamily="34" charset="0"/>
          </a:endParaRPr>
        </a:p>
      </dgm:t>
    </dgm:pt>
    <dgm:pt modelId="{7EBBD5BB-5291-4AB3-93F1-49C3B70726EC}" type="parTrans" cxnId="{FE5090BF-0595-4910-A643-EEBF0DB226AD}">
      <dgm:prSet/>
      <dgm:spPr/>
      <dgm:t>
        <a:bodyPr/>
        <a:lstStyle/>
        <a:p>
          <a:endParaRPr lang="ru-RU"/>
        </a:p>
      </dgm:t>
    </dgm:pt>
    <dgm:pt modelId="{AA2808A4-9FD9-4BF8-967F-F6E75F78051E}" type="sibTrans" cxnId="{FE5090BF-0595-4910-A643-EEBF0DB226AD}">
      <dgm:prSet/>
      <dgm:spPr/>
      <dgm:t>
        <a:bodyPr/>
        <a:lstStyle/>
        <a:p>
          <a:endParaRPr lang="ru-RU"/>
        </a:p>
      </dgm:t>
    </dgm:pt>
    <dgm:pt modelId="{868DF625-EEEB-4A17-BBF3-267D64AE9E4E}">
      <dgm:prSet/>
      <dgm:spPr/>
      <dgm:t>
        <a:bodyPr/>
        <a:lstStyle/>
        <a:p>
          <a:pPr marL="0" marR="0" indent="0" defTabSz="914400" rtl="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b="1" i="0" u="none" dirty="0" smtClean="0"/>
            <a:t>Анализ личностных особенностей обучающихся 10 класса МБОУ «Школа 76», влияющих на образовательные результаты. Выявлена «группа риска»</a:t>
          </a:r>
        </a:p>
        <a:p>
          <a:pPr marL="114300" indent="0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None/>
          </a:pPr>
          <a:endParaRPr lang="ru-RU" b="1" dirty="0"/>
        </a:p>
      </dgm:t>
    </dgm:pt>
    <dgm:pt modelId="{B20E929B-AF51-4BC6-A67E-AA4481C464EC}" type="parTrans" cxnId="{BEC03BBF-51FF-4C84-A78B-96AC49DEBE75}">
      <dgm:prSet/>
      <dgm:spPr/>
      <dgm:t>
        <a:bodyPr/>
        <a:lstStyle/>
        <a:p>
          <a:endParaRPr lang="ru-RU"/>
        </a:p>
      </dgm:t>
    </dgm:pt>
    <dgm:pt modelId="{F07BD054-F891-431B-93C8-8E40731671E1}" type="sibTrans" cxnId="{BEC03BBF-51FF-4C84-A78B-96AC49DEBE75}">
      <dgm:prSet/>
      <dgm:spPr/>
      <dgm:t>
        <a:bodyPr/>
        <a:lstStyle/>
        <a:p>
          <a:endParaRPr lang="ru-RU"/>
        </a:p>
      </dgm:t>
    </dgm:pt>
    <dgm:pt modelId="{4360532B-D973-4AF5-9AC0-F153BAC8B31C}">
      <dgm:prSet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b="1" i="0" u="none" strike="noStrike" dirty="0" smtClean="0">
              <a:solidFill>
                <a:srgbClr val="000000"/>
              </a:solidFill>
              <a:effectLst/>
              <a:latin typeface="Century Gothic" panose="020B0502020202020204" pitchFamily="34" charset="0"/>
            </a:rPr>
            <a:t>Мониторинг динамики  результатов личностных особенностей обучающихся </a:t>
          </a:r>
          <a:endParaRPr lang="ru-RU" b="1" dirty="0" smtClean="0">
            <a:latin typeface="Century Gothic" panose="020B0502020202020204" pitchFamily="34" charset="0"/>
          </a:endParaRPr>
        </a:p>
        <a:p>
          <a:pPr marL="171450" indent="0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None/>
          </a:pPr>
          <a:endParaRPr lang="ru-RU" dirty="0"/>
        </a:p>
      </dgm:t>
    </dgm:pt>
    <dgm:pt modelId="{D6861460-F2A5-4C81-A90F-AEA4B9B6EFB1}" type="parTrans" cxnId="{7FAD3BA0-D136-4A69-92DF-6698106263B4}">
      <dgm:prSet/>
      <dgm:spPr/>
      <dgm:t>
        <a:bodyPr/>
        <a:lstStyle/>
        <a:p>
          <a:endParaRPr lang="ru-RU"/>
        </a:p>
      </dgm:t>
    </dgm:pt>
    <dgm:pt modelId="{F38902F4-01AF-4658-9A36-953229C0E799}" type="sibTrans" cxnId="{7FAD3BA0-D136-4A69-92DF-6698106263B4}">
      <dgm:prSet/>
      <dgm:spPr/>
      <dgm:t>
        <a:bodyPr/>
        <a:lstStyle/>
        <a:p>
          <a:endParaRPr lang="ru-RU"/>
        </a:p>
      </dgm:t>
    </dgm:pt>
    <dgm:pt modelId="{4EBD7AE2-C406-4EAE-9019-7499B6ADA497}">
      <dgm:prSet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b="1" i="0" u="none" strike="noStrike" dirty="0" smtClean="0">
              <a:solidFill>
                <a:srgbClr val="000000"/>
              </a:solidFill>
              <a:effectLst/>
              <a:latin typeface="Century Gothic" panose="020B0502020202020204" pitchFamily="34" charset="0"/>
            </a:rPr>
            <a:t>Экспертиза и корректировка имеющегося плана психолого-педагогического сопровождения детей «группы риска</a:t>
          </a:r>
          <a:endParaRPr lang="ru-RU" b="1" dirty="0" smtClean="0">
            <a:latin typeface="Century Gothic" panose="020B0502020202020204" pitchFamily="34" charset="0"/>
          </a:endParaRPr>
        </a:p>
        <a:p>
          <a:pPr marL="114300" indent="0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None/>
          </a:pPr>
          <a:endParaRPr lang="ru-RU" dirty="0"/>
        </a:p>
      </dgm:t>
    </dgm:pt>
    <dgm:pt modelId="{17628397-6D3C-46B1-8D24-16B1CE7B7A94}" type="parTrans" cxnId="{6A179568-2CE0-4E78-94DD-E8CB298DB590}">
      <dgm:prSet/>
      <dgm:spPr/>
      <dgm:t>
        <a:bodyPr/>
        <a:lstStyle/>
        <a:p>
          <a:endParaRPr lang="ru-RU"/>
        </a:p>
      </dgm:t>
    </dgm:pt>
    <dgm:pt modelId="{A7917A5D-EF58-4BD1-9672-3C68B5DC730A}" type="sibTrans" cxnId="{6A179568-2CE0-4E78-94DD-E8CB298DB590}">
      <dgm:prSet/>
      <dgm:spPr/>
      <dgm:t>
        <a:bodyPr/>
        <a:lstStyle/>
        <a:p>
          <a:endParaRPr lang="ru-RU"/>
        </a:p>
      </dgm:t>
    </dgm:pt>
    <dgm:pt modelId="{F66CB797-5202-4722-93D6-8A4CFA255786}">
      <dgm:prSet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b="1" i="0" u="none" strike="noStrike" dirty="0" smtClean="0">
              <a:solidFill>
                <a:srgbClr val="000000"/>
              </a:solidFill>
              <a:effectLst/>
              <a:latin typeface="Century Gothic" panose="020B0502020202020204" pitchFamily="34" charset="0"/>
            </a:rPr>
            <a:t>Подготовка методических рекомендаций для учителей-предметников и консультирование по учету личностных особенностей обучающихся</a:t>
          </a:r>
        </a:p>
        <a:p>
          <a:pPr marL="114300" indent="0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None/>
          </a:pPr>
          <a:endParaRPr lang="ru-RU" dirty="0"/>
        </a:p>
      </dgm:t>
    </dgm:pt>
    <dgm:pt modelId="{643103F4-C00A-47DD-9494-E70B468CC4F3}" type="parTrans" cxnId="{C7AEA7DF-2C90-49FE-B6AA-7369CB625A51}">
      <dgm:prSet/>
      <dgm:spPr/>
      <dgm:t>
        <a:bodyPr/>
        <a:lstStyle/>
        <a:p>
          <a:endParaRPr lang="ru-RU"/>
        </a:p>
      </dgm:t>
    </dgm:pt>
    <dgm:pt modelId="{26EBCF6D-CC2F-4AAE-B311-972DDC272EB1}" type="sibTrans" cxnId="{C7AEA7DF-2C90-49FE-B6AA-7369CB625A51}">
      <dgm:prSet/>
      <dgm:spPr/>
      <dgm:t>
        <a:bodyPr/>
        <a:lstStyle/>
        <a:p>
          <a:endParaRPr lang="ru-RU"/>
        </a:p>
      </dgm:t>
    </dgm:pt>
    <dgm:pt modelId="{E63126CE-BEB7-49C8-8B7E-89D8F95170F5}" type="pres">
      <dgm:prSet presAssocID="{6096C1AF-B9E5-46AB-B8A8-B2E1F81C38AF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375EB428-3015-4D3F-90FD-ADF69642B1F3}" type="pres">
      <dgm:prSet presAssocID="{3A1D3B30-3866-4660-B6E1-E4C106B8CF72}" presName="composite" presStyleCnt="0"/>
      <dgm:spPr/>
    </dgm:pt>
    <dgm:pt modelId="{337E8A88-4F4D-47DD-82AD-376309D777AD}" type="pres">
      <dgm:prSet presAssocID="{3A1D3B30-3866-4660-B6E1-E4C106B8CF72}" presName="parentText" presStyleLbl="alignNode1" presStyleIdx="0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8943317-4ECC-4665-BBCB-806B3AEEDD31}" type="pres">
      <dgm:prSet presAssocID="{3A1D3B30-3866-4660-B6E1-E4C106B8CF72}" presName="descendantText" presStyleLbl="alignAcc1" presStyleIdx="0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217A1AC-26CB-49CD-9888-CFE5CC692B0C}" type="pres">
      <dgm:prSet presAssocID="{88B2B178-6EAE-46CA-8317-A79032BEA9CE}" presName="sp" presStyleCnt="0"/>
      <dgm:spPr/>
    </dgm:pt>
    <dgm:pt modelId="{FCE8F91D-461C-4D40-9050-1AF51173297B}" type="pres">
      <dgm:prSet presAssocID="{A8630836-8CC9-49AA-81E9-5BBCDD912C4A}" presName="composite" presStyleCnt="0"/>
      <dgm:spPr/>
    </dgm:pt>
    <dgm:pt modelId="{D625D9C5-058E-4CE2-A361-BD2CBA4638BB}" type="pres">
      <dgm:prSet presAssocID="{A8630836-8CC9-49AA-81E9-5BBCDD912C4A}" presName="parentText" presStyleLbl="alignNode1" presStyleIdx="1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B17C3AD-7703-4C12-96C5-EC3A5E375CE3}" type="pres">
      <dgm:prSet presAssocID="{A8630836-8CC9-49AA-81E9-5BBCDD912C4A}" presName="descendantText" presStyleLbl="alignAcc1" presStyleIdx="1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46F490F-95B0-4417-892D-08EF3335E38C}" type="pres">
      <dgm:prSet presAssocID="{1B93C771-7F2C-4287-8B80-4395DA08C8D9}" presName="sp" presStyleCnt="0"/>
      <dgm:spPr/>
    </dgm:pt>
    <dgm:pt modelId="{9E39C967-F86B-4CB9-BCB9-DED7C467E78F}" type="pres">
      <dgm:prSet presAssocID="{5935472F-52D8-4381-B399-275378B1B267}" presName="composite" presStyleCnt="0"/>
      <dgm:spPr/>
    </dgm:pt>
    <dgm:pt modelId="{FF1E6D63-A6EB-4D03-91E1-7F79A2D0C132}" type="pres">
      <dgm:prSet presAssocID="{5935472F-52D8-4381-B399-275378B1B267}" presName="parentText" presStyleLbl="alignNode1" presStyleIdx="2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40F3A30-CB2F-4737-9150-E0A9DAAE3A22}" type="pres">
      <dgm:prSet presAssocID="{5935472F-52D8-4381-B399-275378B1B267}" presName="descendantText" presStyleLbl="alignAcc1" presStyleIdx="2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6105009-DE81-4E16-B12F-084C5022E212}" type="pres">
      <dgm:prSet presAssocID="{97F7C647-1104-4C1B-B809-74A798E33427}" presName="sp" presStyleCnt="0"/>
      <dgm:spPr/>
    </dgm:pt>
    <dgm:pt modelId="{F5A284C9-E464-4F31-BDDF-743476D6ED31}" type="pres">
      <dgm:prSet presAssocID="{17272FC1-130D-4568-B52C-808D675F946C}" presName="composite" presStyleCnt="0"/>
      <dgm:spPr/>
    </dgm:pt>
    <dgm:pt modelId="{A727118E-7E4B-4E63-95B1-B6C8C8535575}" type="pres">
      <dgm:prSet presAssocID="{17272FC1-130D-4568-B52C-808D675F946C}" presName="parentText" presStyleLbl="alignNode1" presStyleIdx="3" presStyleCnt="4" custLinFactNeighborX="1230" custLinFactNeighborY="1776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78B69BA-CE3B-43A9-895A-D92D6AECD535}" type="pres">
      <dgm:prSet presAssocID="{17272FC1-130D-4568-B52C-808D675F946C}" presName="descendantText" presStyleLbl="alignAcc1" presStyleIdx="3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FE5090BF-0595-4910-A643-EEBF0DB226AD}" srcId="{6096C1AF-B9E5-46AB-B8A8-B2E1F81C38AF}" destId="{17272FC1-130D-4568-B52C-808D675F946C}" srcOrd="3" destOrd="0" parTransId="{7EBBD5BB-5291-4AB3-93F1-49C3B70726EC}" sibTransId="{AA2808A4-9FD9-4BF8-967F-F6E75F78051E}"/>
    <dgm:cxn modelId="{FE23D3FA-4AFE-4888-83D7-D19F18034399}" type="presOf" srcId="{6096C1AF-B9E5-46AB-B8A8-B2E1F81C38AF}" destId="{E63126CE-BEB7-49C8-8B7E-89D8F95170F5}" srcOrd="0" destOrd="0" presId="urn:microsoft.com/office/officeart/2005/8/layout/chevron2"/>
    <dgm:cxn modelId="{C7AEA7DF-2C90-49FE-B6AA-7369CB625A51}" srcId="{17272FC1-130D-4568-B52C-808D675F946C}" destId="{F66CB797-5202-4722-93D6-8A4CFA255786}" srcOrd="0" destOrd="0" parTransId="{643103F4-C00A-47DD-9494-E70B468CC4F3}" sibTransId="{26EBCF6D-CC2F-4AAE-B311-972DDC272EB1}"/>
    <dgm:cxn modelId="{228B8FF9-EE9B-471B-B73C-FB0DCDABA5C3}" type="presOf" srcId="{5935472F-52D8-4381-B399-275378B1B267}" destId="{FF1E6D63-A6EB-4D03-91E1-7F79A2D0C132}" srcOrd="0" destOrd="0" presId="urn:microsoft.com/office/officeart/2005/8/layout/chevron2"/>
    <dgm:cxn modelId="{BC247F59-6ADB-46AF-A98E-433538F62180}" type="presOf" srcId="{17272FC1-130D-4568-B52C-808D675F946C}" destId="{A727118E-7E4B-4E63-95B1-B6C8C8535575}" srcOrd="0" destOrd="0" presId="urn:microsoft.com/office/officeart/2005/8/layout/chevron2"/>
    <dgm:cxn modelId="{6A179568-2CE0-4E78-94DD-E8CB298DB590}" srcId="{5935472F-52D8-4381-B399-275378B1B267}" destId="{4EBD7AE2-C406-4EAE-9019-7499B6ADA497}" srcOrd="0" destOrd="0" parTransId="{17628397-6D3C-46B1-8D24-16B1CE7B7A94}" sibTransId="{A7917A5D-EF58-4BD1-9672-3C68B5DC730A}"/>
    <dgm:cxn modelId="{BB1B6D7D-538C-4EEA-B29E-E8F33756B411}" type="presOf" srcId="{F66CB797-5202-4722-93D6-8A4CFA255786}" destId="{278B69BA-CE3B-43A9-895A-D92D6AECD535}" srcOrd="0" destOrd="0" presId="urn:microsoft.com/office/officeart/2005/8/layout/chevron2"/>
    <dgm:cxn modelId="{7C0034DE-6CD2-4412-9ECC-3563E97121A5}" type="presOf" srcId="{868DF625-EEEB-4A17-BBF3-267D64AE9E4E}" destId="{38943317-4ECC-4665-BBCB-806B3AEEDD31}" srcOrd="0" destOrd="0" presId="urn:microsoft.com/office/officeart/2005/8/layout/chevron2"/>
    <dgm:cxn modelId="{BEC03BBF-51FF-4C84-A78B-96AC49DEBE75}" srcId="{3A1D3B30-3866-4660-B6E1-E4C106B8CF72}" destId="{868DF625-EEEB-4A17-BBF3-267D64AE9E4E}" srcOrd="0" destOrd="0" parTransId="{B20E929B-AF51-4BC6-A67E-AA4481C464EC}" sibTransId="{F07BD054-F891-431B-93C8-8E40731671E1}"/>
    <dgm:cxn modelId="{529AB3D9-F582-457F-8724-DA5C5AD938C5}" srcId="{6096C1AF-B9E5-46AB-B8A8-B2E1F81C38AF}" destId="{3A1D3B30-3866-4660-B6E1-E4C106B8CF72}" srcOrd="0" destOrd="0" parTransId="{5063AA8A-4031-4A18-B4AC-4E4FEB6CFF88}" sibTransId="{88B2B178-6EAE-46CA-8317-A79032BEA9CE}"/>
    <dgm:cxn modelId="{CC7A95CF-D5F1-4C2F-98CB-798948BDFC74}" type="presOf" srcId="{A8630836-8CC9-49AA-81E9-5BBCDD912C4A}" destId="{D625D9C5-058E-4CE2-A361-BD2CBA4638BB}" srcOrd="0" destOrd="0" presId="urn:microsoft.com/office/officeart/2005/8/layout/chevron2"/>
    <dgm:cxn modelId="{8454D2FC-7597-4475-B81A-9A3C4B34C458}" srcId="{6096C1AF-B9E5-46AB-B8A8-B2E1F81C38AF}" destId="{A8630836-8CC9-49AA-81E9-5BBCDD912C4A}" srcOrd="1" destOrd="0" parTransId="{46FE83FB-45D9-4044-B54C-4F9C07E706A9}" sibTransId="{1B93C771-7F2C-4287-8B80-4395DA08C8D9}"/>
    <dgm:cxn modelId="{7FAD3BA0-D136-4A69-92DF-6698106263B4}" srcId="{A8630836-8CC9-49AA-81E9-5BBCDD912C4A}" destId="{4360532B-D973-4AF5-9AC0-F153BAC8B31C}" srcOrd="0" destOrd="0" parTransId="{D6861460-F2A5-4C81-A90F-AEA4B9B6EFB1}" sibTransId="{F38902F4-01AF-4658-9A36-953229C0E799}"/>
    <dgm:cxn modelId="{71EF0288-1F8C-4216-BC1B-E0F0FE2F6A5F}" type="presOf" srcId="{4360532B-D973-4AF5-9AC0-F153BAC8B31C}" destId="{0B17C3AD-7703-4C12-96C5-EC3A5E375CE3}" srcOrd="0" destOrd="0" presId="urn:microsoft.com/office/officeart/2005/8/layout/chevron2"/>
    <dgm:cxn modelId="{604FA728-9A0E-4763-B7B5-A1E346E101CD}" type="presOf" srcId="{4EBD7AE2-C406-4EAE-9019-7499B6ADA497}" destId="{F40F3A30-CB2F-4737-9150-E0A9DAAE3A22}" srcOrd="0" destOrd="0" presId="urn:microsoft.com/office/officeart/2005/8/layout/chevron2"/>
    <dgm:cxn modelId="{16720FBD-BCD5-4394-8ADB-CD66E282C279}" type="presOf" srcId="{3A1D3B30-3866-4660-B6E1-E4C106B8CF72}" destId="{337E8A88-4F4D-47DD-82AD-376309D777AD}" srcOrd="0" destOrd="0" presId="urn:microsoft.com/office/officeart/2005/8/layout/chevron2"/>
    <dgm:cxn modelId="{01EA57E7-7CC9-482C-B280-A000AF2561CD}" srcId="{6096C1AF-B9E5-46AB-B8A8-B2E1F81C38AF}" destId="{5935472F-52D8-4381-B399-275378B1B267}" srcOrd="2" destOrd="0" parTransId="{34B78B19-CA86-40D8-AD0B-E7CD9036F6D7}" sibTransId="{97F7C647-1104-4C1B-B809-74A798E33427}"/>
    <dgm:cxn modelId="{C712AF84-70CC-44B0-AB41-7CC33FBFA1B9}" type="presParOf" srcId="{E63126CE-BEB7-49C8-8B7E-89D8F95170F5}" destId="{375EB428-3015-4D3F-90FD-ADF69642B1F3}" srcOrd="0" destOrd="0" presId="urn:microsoft.com/office/officeart/2005/8/layout/chevron2"/>
    <dgm:cxn modelId="{12AD7DD7-224D-44D6-8530-43D95FBA4542}" type="presParOf" srcId="{375EB428-3015-4D3F-90FD-ADF69642B1F3}" destId="{337E8A88-4F4D-47DD-82AD-376309D777AD}" srcOrd="0" destOrd="0" presId="urn:microsoft.com/office/officeart/2005/8/layout/chevron2"/>
    <dgm:cxn modelId="{4214EFAC-F7CE-45F1-AFF8-34F06726AF87}" type="presParOf" srcId="{375EB428-3015-4D3F-90FD-ADF69642B1F3}" destId="{38943317-4ECC-4665-BBCB-806B3AEEDD31}" srcOrd="1" destOrd="0" presId="urn:microsoft.com/office/officeart/2005/8/layout/chevron2"/>
    <dgm:cxn modelId="{9B2BE628-EAF8-4EF1-976B-61FFBA9B4555}" type="presParOf" srcId="{E63126CE-BEB7-49C8-8B7E-89D8F95170F5}" destId="{2217A1AC-26CB-49CD-9888-CFE5CC692B0C}" srcOrd="1" destOrd="0" presId="urn:microsoft.com/office/officeart/2005/8/layout/chevron2"/>
    <dgm:cxn modelId="{F7D6E490-EA57-4F80-BCFA-D6E89C776E31}" type="presParOf" srcId="{E63126CE-BEB7-49C8-8B7E-89D8F95170F5}" destId="{FCE8F91D-461C-4D40-9050-1AF51173297B}" srcOrd="2" destOrd="0" presId="urn:microsoft.com/office/officeart/2005/8/layout/chevron2"/>
    <dgm:cxn modelId="{20CF1D66-D65D-4B0C-8D7A-5D973DE7532B}" type="presParOf" srcId="{FCE8F91D-461C-4D40-9050-1AF51173297B}" destId="{D625D9C5-058E-4CE2-A361-BD2CBA4638BB}" srcOrd="0" destOrd="0" presId="urn:microsoft.com/office/officeart/2005/8/layout/chevron2"/>
    <dgm:cxn modelId="{49FBB4D2-9CF2-4690-A4E0-5175A428AB63}" type="presParOf" srcId="{FCE8F91D-461C-4D40-9050-1AF51173297B}" destId="{0B17C3AD-7703-4C12-96C5-EC3A5E375CE3}" srcOrd="1" destOrd="0" presId="urn:microsoft.com/office/officeart/2005/8/layout/chevron2"/>
    <dgm:cxn modelId="{CA8BE51D-0B97-465D-93A9-5A5FDB506A9B}" type="presParOf" srcId="{E63126CE-BEB7-49C8-8B7E-89D8F95170F5}" destId="{446F490F-95B0-4417-892D-08EF3335E38C}" srcOrd="3" destOrd="0" presId="urn:microsoft.com/office/officeart/2005/8/layout/chevron2"/>
    <dgm:cxn modelId="{D2882CF8-C46E-4670-BAA8-11FF885C7BD2}" type="presParOf" srcId="{E63126CE-BEB7-49C8-8B7E-89D8F95170F5}" destId="{9E39C967-F86B-4CB9-BCB9-DED7C467E78F}" srcOrd="4" destOrd="0" presId="urn:microsoft.com/office/officeart/2005/8/layout/chevron2"/>
    <dgm:cxn modelId="{4C604086-D9EF-49A8-A4F2-9924E3300D98}" type="presParOf" srcId="{9E39C967-F86B-4CB9-BCB9-DED7C467E78F}" destId="{FF1E6D63-A6EB-4D03-91E1-7F79A2D0C132}" srcOrd="0" destOrd="0" presId="urn:microsoft.com/office/officeart/2005/8/layout/chevron2"/>
    <dgm:cxn modelId="{37E32525-B9DE-45A6-BC38-A5F088D6CAEF}" type="presParOf" srcId="{9E39C967-F86B-4CB9-BCB9-DED7C467E78F}" destId="{F40F3A30-CB2F-4737-9150-E0A9DAAE3A22}" srcOrd="1" destOrd="0" presId="urn:microsoft.com/office/officeart/2005/8/layout/chevron2"/>
    <dgm:cxn modelId="{682C0D71-DC30-46E3-AF2B-71A54B9C7DDC}" type="presParOf" srcId="{E63126CE-BEB7-49C8-8B7E-89D8F95170F5}" destId="{E6105009-DE81-4E16-B12F-084C5022E212}" srcOrd="5" destOrd="0" presId="urn:microsoft.com/office/officeart/2005/8/layout/chevron2"/>
    <dgm:cxn modelId="{8DF54039-06F1-467B-B5C6-C4B317629427}" type="presParOf" srcId="{E63126CE-BEB7-49C8-8B7E-89D8F95170F5}" destId="{F5A284C9-E464-4F31-BDDF-743476D6ED31}" srcOrd="6" destOrd="0" presId="urn:microsoft.com/office/officeart/2005/8/layout/chevron2"/>
    <dgm:cxn modelId="{0D511DBD-6A79-4119-A1BA-487D4AA8D0AA}" type="presParOf" srcId="{F5A284C9-E464-4F31-BDDF-743476D6ED31}" destId="{A727118E-7E4B-4E63-95B1-B6C8C8535575}" srcOrd="0" destOrd="0" presId="urn:microsoft.com/office/officeart/2005/8/layout/chevron2"/>
    <dgm:cxn modelId="{12BB9E05-3C7A-4336-BAFD-EE7C895C6C6E}" type="presParOf" srcId="{F5A284C9-E464-4F31-BDDF-743476D6ED31}" destId="{278B69BA-CE3B-43A9-895A-D92D6AECD535}" srcOrd="1" destOrd="0" presId="urn:microsoft.com/office/officeart/2005/8/layout/chevron2"/>
  </dgm:cxnLst>
  <dgm:bg/>
  <dgm:whole/>
  <dgm:extLst>
    <a:ext uri="http://schemas.microsoft.com/office/drawing/2008/diagram"/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89966461-44B5-4ECF-BF6C-380761B4497F}" type="doc">
      <dgm:prSet loTypeId="urn:microsoft.com/office/officeart/2005/8/layout/chevron2" loCatId="list" qsTypeId="urn:microsoft.com/office/officeart/2005/8/quickstyle/simple1#21" qsCatId="simple" csTypeId="urn:microsoft.com/office/officeart/2005/8/colors/accent1_2#21" csCatId="accent1" phldr="1"/>
      <dgm:spPr/>
      <dgm:t>
        <a:bodyPr/>
        <a:lstStyle/>
        <a:p>
          <a:endParaRPr lang="ru-RU"/>
        </a:p>
      </dgm:t>
    </dgm:pt>
    <dgm:pt modelId="{D4D6361C-5A40-4DC1-B61C-58E718FD637B}">
      <dgm:prSet phldrT="[Текст]"/>
      <dgm:spPr/>
      <dgm:t>
        <a:bodyPr/>
        <a:lstStyle/>
        <a:p>
          <a:endParaRPr lang="ru-RU" dirty="0"/>
        </a:p>
      </dgm:t>
    </dgm:pt>
    <dgm:pt modelId="{47DB53EE-E072-4FE0-A37C-EB88837255D5}" type="parTrans" cxnId="{3734FB10-237C-4232-9A48-EF990805A474}">
      <dgm:prSet/>
      <dgm:spPr/>
      <dgm:t>
        <a:bodyPr/>
        <a:lstStyle/>
        <a:p>
          <a:endParaRPr lang="ru-RU"/>
        </a:p>
      </dgm:t>
    </dgm:pt>
    <dgm:pt modelId="{481CF3C8-6455-4A85-926C-4D5E91EFFFE8}" type="sibTrans" cxnId="{3734FB10-237C-4232-9A48-EF990805A474}">
      <dgm:prSet/>
      <dgm:spPr/>
      <dgm:t>
        <a:bodyPr/>
        <a:lstStyle/>
        <a:p>
          <a:endParaRPr lang="ru-RU"/>
        </a:p>
      </dgm:t>
    </dgm:pt>
    <dgm:pt modelId="{521FE5F9-CD5E-4012-A744-E6B7C17BB549}">
      <dgm:prSet phldrT="[Текст]"/>
      <dgm:spPr/>
      <dgm:t>
        <a:bodyPr/>
        <a:lstStyle/>
        <a:p>
          <a:r>
            <a:rPr lang="ru-RU" dirty="0" smtClean="0"/>
            <a:t>.</a:t>
          </a:r>
          <a:endParaRPr lang="ru-RU" dirty="0"/>
        </a:p>
      </dgm:t>
    </dgm:pt>
    <dgm:pt modelId="{321B6FC5-EAFF-4344-B8BA-5920E862C63B}" type="parTrans" cxnId="{F7E257A6-392F-4284-87BF-96C8894B04EB}">
      <dgm:prSet/>
      <dgm:spPr/>
      <dgm:t>
        <a:bodyPr/>
        <a:lstStyle/>
        <a:p>
          <a:endParaRPr lang="ru-RU"/>
        </a:p>
      </dgm:t>
    </dgm:pt>
    <dgm:pt modelId="{81E9BE28-CCF9-4BD8-B0B2-F75A7DF832BA}" type="sibTrans" cxnId="{F7E257A6-392F-4284-87BF-96C8894B04EB}">
      <dgm:prSet/>
      <dgm:spPr/>
      <dgm:t>
        <a:bodyPr/>
        <a:lstStyle/>
        <a:p>
          <a:endParaRPr lang="ru-RU"/>
        </a:p>
      </dgm:t>
    </dgm:pt>
    <dgm:pt modelId="{246D6C90-34B0-4B6E-9DC1-80AE82727930}">
      <dgm:prSet/>
      <dgm:spPr/>
      <dgm:t>
        <a:bodyPr/>
        <a:lstStyle/>
        <a:p>
          <a:r>
            <a:rPr lang="ru-RU" dirty="0" smtClean="0"/>
            <a:t>. </a:t>
          </a:r>
          <a:endParaRPr lang="ru-RU" dirty="0"/>
        </a:p>
      </dgm:t>
    </dgm:pt>
    <dgm:pt modelId="{50E2A633-7738-42F4-BA3D-78E493B2D0A6}" type="parTrans" cxnId="{BB8B78F6-44C5-4955-BC34-D82D39804B90}">
      <dgm:prSet/>
      <dgm:spPr/>
      <dgm:t>
        <a:bodyPr/>
        <a:lstStyle/>
        <a:p>
          <a:endParaRPr lang="ru-RU"/>
        </a:p>
      </dgm:t>
    </dgm:pt>
    <dgm:pt modelId="{D76117F0-48D9-4DE5-83FA-30B781ED11BC}" type="sibTrans" cxnId="{BB8B78F6-44C5-4955-BC34-D82D39804B90}">
      <dgm:prSet/>
      <dgm:spPr/>
      <dgm:t>
        <a:bodyPr/>
        <a:lstStyle/>
        <a:p>
          <a:endParaRPr lang="ru-RU"/>
        </a:p>
      </dgm:t>
    </dgm:pt>
    <dgm:pt modelId="{F5369D3C-CC96-47F6-9372-1ABFB2E2EF25}">
      <dgm:prSet/>
      <dgm:spPr/>
      <dgm:t>
        <a:bodyPr/>
        <a:lstStyle/>
        <a:p>
          <a:endParaRPr lang="ru-RU" dirty="0"/>
        </a:p>
      </dgm:t>
    </dgm:pt>
    <dgm:pt modelId="{6D398DAD-A0CC-4804-8045-232911CFB18B}" type="parTrans" cxnId="{0AA28D69-0BB0-4EF7-B82D-F04D6A640252}">
      <dgm:prSet/>
      <dgm:spPr/>
      <dgm:t>
        <a:bodyPr/>
        <a:lstStyle/>
        <a:p>
          <a:endParaRPr lang="ru-RU"/>
        </a:p>
      </dgm:t>
    </dgm:pt>
    <dgm:pt modelId="{A13A915D-EFEA-4976-8383-37C9313BC75A}" type="sibTrans" cxnId="{0AA28D69-0BB0-4EF7-B82D-F04D6A640252}">
      <dgm:prSet/>
      <dgm:spPr/>
      <dgm:t>
        <a:bodyPr/>
        <a:lstStyle/>
        <a:p>
          <a:endParaRPr lang="ru-RU"/>
        </a:p>
      </dgm:t>
    </dgm:pt>
    <dgm:pt modelId="{416D9BBC-0F4D-4EB4-BEBD-73FD803DE0A9}">
      <dgm:prSet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b="1" dirty="0" smtClean="0"/>
            <a:t>Проведение диагностических работ для учеников 10-11 класса с целью выявления предметных дефицитов по предметам, подлежащим к сдаче на ЕГЭ </a:t>
          </a:r>
        </a:p>
        <a:p>
          <a:pPr marL="285750" indent="0" defTabSz="2889250">
            <a:lnSpc>
              <a:spcPct val="90000"/>
            </a:lnSpc>
            <a:spcBef>
              <a:spcPct val="0"/>
            </a:spcBef>
            <a:spcAft>
              <a:spcPct val="15000"/>
            </a:spcAft>
            <a:buNone/>
          </a:pPr>
          <a:endParaRPr lang="ru-RU" dirty="0"/>
        </a:p>
      </dgm:t>
    </dgm:pt>
    <dgm:pt modelId="{8DEABCBE-1E3A-4433-8E06-E15A5830FF2B}" type="parTrans" cxnId="{AFF29511-1C84-4A5A-91FA-5B205F850697}">
      <dgm:prSet/>
      <dgm:spPr/>
      <dgm:t>
        <a:bodyPr/>
        <a:lstStyle/>
        <a:p>
          <a:endParaRPr lang="ru-RU"/>
        </a:p>
      </dgm:t>
    </dgm:pt>
    <dgm:pt modelId="{710441EF-6B90-4B98-BBDD-41A4EEC1C5F6}" type="sibTrans" cxnId="{AFF29511-1C84-4A5A-91FA-5B205F850697}">
      <dgm:prSet/>
      <dgm:spPr/>
      <dgm:t>
        <a:bodyPr/>
        <a:lstStyle/>
        <a:p>
          <a:endParaRPr lang="ru-RU"/>
        </a:p>
      </dgm:t>
    </dgm:pt>
    <dgm:pt modelId="{EE9E36B8-8920-4B08-8CD9-67368105C5AE}">
      <dgm:prSet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b="1" dirty="0" smtClean="0"/>
            <a:t>Корректирование программ ИГЗ в соответствии с групповыми дефицитами</a:t>
          </a:r>
        </a:p>
        <a:p>
          <a:pPr marL="114300" indent="0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None/>
          </a:pPr>
          <a:endParaRPr lang="ru-RU" dirty="0"/>
        </a:p>
      </dgm:t>
    </dgm:pt>
    <dgm:pt modelId="{FAA12959-541E-40E3-ADC4-0CF0FA233ED6}" type="parTrans" cxnId="{C225EA7A-1333-4E24-B06D-4394EEF4CE05}">
      <dgm:prSet/>
      <dgm:spPr/>
      <dgm:t>
        <a:bodyPr/>
        <a:lstStyle/>
        <a:p>
          <a:endParaRPr lang="ru-RU"/>
        </a:p>
      </dgm:t>
    </dgm:pt>
    <dgm:pt modelId="{38B7AB4F-62A4-407A-92C3-A4DCDF9241C2}" type="sibTrans" cxnId="{C225EA7A-1333-4E24-B06D-4394EEF4CE05}">
      <dgm:prSet/>
      <dgm:spPr/>
      <dgm:t>
        <a:bodyPr/>
        <a:lstStyle/>
        <a:p>
          <a:endParaRPr lang="ru-RU"/>
        </a:p>
      </dgm:t>
    </dgm:pt>
    <dgm:pt modelId="{7FD366B5-F83A-4B33-8440-851734CDE96E}">
      <dgm:prSet/>
      <dgm:spPr/>
      <dgm:t>
        <a:bodyPr/>
        <a:lstStyle/>
        <a:p>
          <a:r>
            <a:rPr lang="ru-RU" b="1" dirty="0" smtClean="0"/>
            <a:t>Корректирование календарно-тематических планирований учителей в соответствии с коллективными дефицитами детей и рекомендациями педагога-психолога</a:t>
          </a:r>
          <a:endParaRPr lang="ru-RU" b="1" dirty="0"/>
        </a:p>
      </dgm:t>
    </dgm:pt>
    <dgm:pt modelId="{F7D62AE3-E37F-4DE8-B15A-DE564C0750E6}" type="parTrans" cxnId="{33E8EBF2-4CC4-49B0-9ED7-06C7A6771EC8}">
      <dgm:prSet/>
      <dgm:spPr/>
      <dgm:t>
        <a:bodyPr/>
        <a:lstStyle/>
        <a:p>
          <a:endParaRPr lang="ru-RU"/>
        </a:p>
      </dgm:t>
    </dgm:pt>
    <dgm:pt modelId="{DE4CF107-6857-4D31-9A46-A469EDA2B76D}" type="sibTrans" cxnId="{33E8EBF2-4CC4-49B0-9ED7-06C7A6771EC8}">
      <dgm:prSet/>
      <dgm:spPr/>
      <dgm:t>
        <a:bodyPr/>
        <a:lstStyle/>
        <a:p>
          <a:endParaRPr lang="ru-RU"/>
        </a:p>
      </dgm:t>
    </dgm:pt>
    <dgm:pt modelId="{90BAA948-CD0E-4B09-AA9E-C6F5D7929F52}">
      <dgm:prSet/>
      <dgm:spPr/>
      <dgm:t>
        <a:bodyPr/>
        <a:lstStyle/>
        <a:p>
          <a:r>
            <a:rPr lang="ru-RU" b="1" dirty="0" smtClean="0"/>
            <a:t>Формируется банк заданий для самостоятельной работы обучающихся. Ведется индивидуальная работа с детьми по ликвидации предметных дефицитов</a:t>
          </a:r>
          <a:endParaRPr lang="ru-RU" b="1" dirty="0"/>
        </a:p>
      </dgm:t>
    </dgm:pt>
    <dgm:pt modelId="{04199196-325A-4CDD-83EA-9EB9DF8EB8DD}" type="parTrans" cxnId="{E7104762-9081-4D12-A82E-9B5D2207371A}">
      <dgm:prSet/>
      <dgm:spPr/>
      <dgm:t>
        <a:bodyPr/>
        <a:lstStyle/>
        <a:p>
          <a:endParaRPr lang="ru-RU"/>
        </a:p>
      </dgm:t>
    </dgm:pt>
    <dgm:pt modelId="{E9A650E1-EA5A-4769-8902-14DF36F2C1D2}" type="sibTrans" cxnId="{E7104762-9081-4D12-A82E-9B5D2207371A}">
      <dgm:prSet/>
      <dgm:spPr/>
      <dgm:t>
        <a:bodyPr/>
        <a:lstStyle/>
        <a:p>
          <a:endParaRPr lang="ru-RU"/>
        </a:p>
      </dgm:t>
    </dgm:pt>
    <dgm:pt modelId="{DC6DEE3F-DD84-4A5D-A389-232049078AAB}" type="pres">
      <dgm:prSet presAssocID="{89966461-44B5-4ECF-BF6C-380761B4497F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285290B8-DCEF-4D50-A4BE-B50BF777D7A0}" type="pres">
      <dgm:prSet presAssocID="{D4D6361C-5A40-4DC1-B61C-58E718FD637B}" presName="composite" presStyleCnt="0"/>
      <dgm:spPr/>
    </dgm:pt>
    <dgm:pt modelId="{49900D77-2D26-4700-97F3-1535C0C763CA}" type="pres">
      <dgm:prSet presAssocID="{D4D6361C-5A40-4DC1-B61C-58E718FD637B}" presName="parentText" presStyleLbl="alignNode1" presStyleIdx="0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B2E683A-4863-4D09-AC9E-DF127E6DB7E8}" type="pres">
      <dgm:prSet presAssocID="{D4D6361C-5A40-4DC1-B61C-58E718FD637B}" presName="descendantText" presStyleLbl="alignAcc1" presStyleIdx="0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91B93E5-9C12-43F8-B00C-9CAD2C461A20}" type="pres">
      <dgm:prSet presAssocID="{481CF3C8-6455-4A85-926C-4D5E91EFFFE8}" presName="sp" presStyleCnt="0"/>
      <dgm:spPr/>
    </dgm:pt>
    <dgm:pt modelId="{E79ACF0C-0075-4D9F-8F43-D78E90365C3C}" type="pres">
      <dgm:prSet presAssocID="{F5369D3C-CC96-47F6-9372-1ABFB2E2EF25}" presName="composite" presStyleCnt="0"/>
      <dgm:spPr/>
    </dgm:pt>
    <dgm:pt modelId="{CEA5B90E-F721-4296-9204-E778754030BD}" type="pres">
      <dgm:prSet presAssocID="{F5369D3C-CC96-47F6-9372-1ABFB2E2EF25}" presName="parentText" presStyleLbl="alignNode1" presStyleIdx="1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F745BA2-C43C-41A6-BF07-4F04C078F6B6}" type="pres">
      <dgm:prSet presAssocID="{F5369D3C-CC96-47F6-9372-1ABFB2E2EF25}" presName="descendantText" presStyleLbl="alignAcc1" presStyleIdx="1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4DFCC9B-4E74-49AE-A2A2-6E9409BF4068}" type="pres">
      <dgm:prSet presAssocID="{A13A915D-EFEA-4976-8383-37C9313BC75A}" presName="sp" presStyleCnt="0"/>
      <dgm:spPr/>
    </dgm:pt>
    <dgm:pt modelId="{00DEB2A7-3B37-41C6-8C5C-97E0290D1D4E}" type="pres">
      <dgm:prSet presAssocID="{246D6C90-34B0-4B6E-9DC1-80AE82727930}" presName="composite" presStyleCnt="0"/>
      <dgm:spPr/>
    </dgm:pt>
    <dgm:pt modelId="{A728F3AB-0EB4-4036-A8F2-B09D1CB3F085}" type="pres">
      <dgm:prSet presAssocID="{246D6C90-34B0-4B6E-9DC1-80AE82727930}" presName="parentText" presStyleLbl="alignNode1" presStyleIdx="2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2815AE5-B1CA-46CF-A552-885E926A34DD}" type="pres">
      <dgm:prSet presAssocID="{246D6C90-34B0-4B6E-9DC1-80AE82727930}" presName="descendantText" presStyleLbl="alignAcc1" presStyleIdx="2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7D042A5-3FCC-40B6-995B-88F10BA71866}" type="pres">
      <dgm:prSet presAssocID="{D76117F0-48D9-4DE5-83FA-30B781ED11BC}" presName="sp" presStyleCnt="0"/>
      <dgm:spPr/>
    </dgm:pt>
    <dgm:pt modelId="{4DB60AF6-1C4A-41A3-A562-EEBBE913C36A}" type="pres">
      <dgm:prSet presAssocID="{521FE5F9-CD5E-4012-A744-E6B7C17BB549}" presName="composite" presStyleCnt="0"/>
      <dgm:spPr/>
    </dgm:pt>
    <dgm:pt modelId="{E9BA2EF7-6197-4868-8F8E-E6BCFB6AFD76}" type="pres">
      <dgm:prSet presAssocID="{521FE5F9-CD5E-4012-A744-E6B7C17BB549}" presName="parentText" presStyleLbl="alignNode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186F301-80BB-41FB-86C5-062DA9CBE716}" type="pres">
      <dgm:prSet presAssocID="{521FE5F9-CD5E-4012-A744-E6B7C17BB549}" presName="descendantText" presStyleLbl="alignAcc1" presStyleIdx="3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C225EA7A-1333-4E24-B06D-4394EEF4CE05}" srcId="{F5369D3C-CC96-47F6-9372-1ABFB2E2EF25}" destId="{EE9E36B8-8920-4B08-8CD9-67368105C5AE}" srcOrd="0" destOrd="0" parTransId="{FAA12959-541E-40E3-ADC4-0CF0FA233ED6}" sibTransId="{38B7AB4F-62A4-407A-92C3-A4DCDF9241C2}"/>
    <dgm:cxn modelId="{F624350C-1D76-4BC0-BF6A-06EB62C77913}" type="presOf" srcId="{F5369D3C-CC96-47F6-9372-1ABFB2E2EF25}" destId="{CEA5B90E-F721-4296-9204-E778754030BD}" srcOrd="0" destOrd="0" presId="urn:microsoft.com/office/officeart/2005/8/layout/chevron2"/>
    <dgm:cxn modelId="{75EF9FC7-61F3-4830-B32F-E32C99CAEF90}" type="presOf" srcId="{D4D6361C-5A40-4DC1-B61C-58E718FD637B}" destId="{49900D77-2D26-4700-97F3-1535C0C763CA}" srcOrd="0" destOrd="0" presId="urn:microsoft.com/office/officeart/2005/8/layout/chevron2"/>
    <dgm:cxn modelId="{BB8B78F6-44C5-4955-BC34-D82D39804B90}" srcId="{89966461-44B5-4ECF-BF6C-380761B4497F}" destId="{246D6C90-34B0-4B6E-9DC1-80AE82727930}" srcOrd="2" destOrd="0" parTransId="{50E2A633-7738-42F4-BA3D-78E493B2D0A6}" sibTransId="{D76117F0-48D9-4DE5-83FA-30B781ED11BC}"/>
    <dgm:cxn modelId="{AFF29511-1C84-4A5A-91FA-5B205F850697}" srcId="{D4D6361C-5A40-4DC1-B61C-58E718FD637B}" destId="{416D9BBC-0F4D-4EB4-BEBD-73FD803DE0A9}" srcOrd="0" destOrd="0" parTransId="{8DEABCBE-1E3A-4433-8E06-E15A5830FF2B}" sibTransId="{710441EF-6B90-4B98-BBDD-41A4EEC1C5F6}"/>
    <dgm:cxn modelId="{F7E32F76-C809-45CF-8E39-6AEB0990912F}" type="presOf" srcId="{90BAA948-CD0E-4B09-AA9E-C6F5D7929F52}" destId="{3186F301-80BB-41FB-86C5-062DA9CBE716}" srcOrd="0" destOrd="0" presId="urn:microsoft.com/office/officeart/2005/8/layout/chevron2"/>
    <dgm:cxn modelId="{FC0D284B-9EB6-4637-8B0B-49DA4D84B8D0}" type="presOf" srcId="{416D9BBC-0F4D-4EB4-BEBD-73FD803DE0A9}" destId="{BB2E683A-4863-4D09-AC9E-DF127E6DB7E8}" srcOrd="0" destOrd="0" presId="urn:microsoft.com/office/officeart/2005/8/layout/chevron2"/>
    <dgm:cxn modelId="{A9ED6AC4-545B-4197-845E-9E1B867DC0A1}" type="presOf" srcId="{521FE5F9-CD5E-4012-A744-E6B7C17BB549}" destId="{E9BA2EF7-6197-4868-8F8E-E6BCFB6AFD76}" srcOrd="0" destOrd="0" presId="urn:microsoft.com/office/officeart/2005/8/layout/chevron2"/>
    <dgm:cxn modelId="{09CA7F1D-D93F-4935-BDEC-9D1A5D7CEC24}" type="presOf" srcId="{89966461-44B5-4ECF-BF6C-380761B4497F}" destId="{DC6DEE3F-DD84-4A5D-A389-232049078AAB}" srcOrd="0" destOrd="0" presId="urn:microsoft.com/office/officeart/2005/8/layout/chevron2"/>
    <dgm:cxn modelId="{E7104762-9081-4D12-A82E-9B5D2207371A}" srcId="{521FE5F9-CD5E-4012-A744-E6B7C17BB549}" destId="{90BAA948-CD0E-4B09-AA9E-C6F5D7929F52}" srcOrd="0" destOrd="0" parTransId="{04199196-325A-4CDD-83EA-9EB9DF8EB8DD}" sibTransId="{E9A650E1-EA5A-4769-8902-14DF36F2C1D2}"/>
    <dgm:cxn modelId="{F7E257A6-392F-4284-87BF-96C8894B04EB}" srcId="{89966461-44B5-4ECF-BF6C-380761B4497F}" destId="{521FE5F9-CD5E-4012-A744-E6B7C17BB549}" srcOrd="3" destOrd="0" parTransId="{321B6FC5-EAFF-4344-B8BA-5920E862C63B}" sibTransId="{81E9BE28-CCF9-4BD8-B0B2-F75A7DF832BA}"/>
    <dgm:cxn modelId="{3734FB10-237C-4232-9A48-EF990805A474}" srcId="{89966461-44B5-4ECF-BF6C-380761B4497F}" destId="{D4D6361C-5A40-4DC1-B61C-58E718FD637B}" srcOrd="0" destOrd="0" parTransId="{47DB53EE-E072-4FE0-A37C-EB88837255D5}" sibTransId="{481CF3C8-6455-4A85-926C-4D5E91EFFFE8}"/>
    <dgm:cxn modelId="{49E5464A-B826-4D1B-9AB4-9A081EE94621}" type="presOf" srcId="{EE9E36B8-8920-4B08-8CD9-67368105C5AE}" destId="{0F745BA2-C43C-41A6-BF07-4F04C078F6B6}" srcOrd="0" destOrd="0" presId="urn:microsoft.com/office/officeart/2005/8/layout/chevron2"/>
    <dgm:cxn modelId="{FB5E7A51-508A-4441-A012-EA0B10F72F57}" type="presOf" srcId="{7FD366B5-F83A-4B33-8440-851734CDE96E}" destId="{E2815AE5-B1CA-46CF-A552-885E926A34DD}" srcOrd="0" destOrd="0" presId="urn:microsoft.com/office/officeart/2005/8/layout/chevron2"/>
    <dgm:cxn modelId="{0AA28D69-0BB0-4EF7-B82D-F04D6A640252}" srcId="{89966461-44B5-4ECF-BF6C-380761B4497F}" destId="{F5369D3C-CC96-47F6-9372-1ABFB2E2EF25}" srcOrd="1" destOrd="0" parTransId="{6D398DAD-A0CC-4804-8045-232911CFB18B}" sibTransId="{A13A915D-EFEA-4976-8383-37C9313BC75A}"/>
    <dgm:cxn modelId="{33E8EBF2-4CC4-49B0-9ED7-06C7A6771EC8}" srcId="{246D6C90-34B0-4B6E-9DC1-80AE82727930}" destId="{7FD366B5-F83A-4B33-8440-851734CDE96E}" srcOrd="0" destOrd="0" parTransId="{F7D62AE3-E37F-4DE8-B15A-DE564C0750E6}" sibTransId="{DE4CF107-6857-4D31-9A46-A469EDA2B76D}"/>
    <dgm:cxn modelId="{BD6D5996-BB3C-4FB3-8170-611F623969F5}" type="presOf" srcId="{246D6C90-34B0-4B6E-9DC1-80AE82727930}" destId="{A728F3AB-0EB4-4036-A8F2-B09D1CB3F085}" srcOrd="0" destOrd="0" presId="urn:microsoft.com/office/officeart/2005/8/layout/chevron2"/>
    <dgm:cxn modelId="{80684732-902F-4EF3-9A13-B34886ADB8E9}" type="presParOf" srcId="{DC6DEE3F-DD84-4A5D-A389-232049078AAB}" destId="{285290B8-DCEF-4D50-A4BE-B50BF777D7A0}" srcOrd="0" destOrd="0" presId="urn:microsoft.com/office/officeart/2005/8/layout/chevron2"/>
    <dgm:cxn modelId="{E38722BD-79B1-427D-A9DE-7666C00D8D4E}" type="presParOf" srcId="{285290B8-DCEF-4D50-A4BE-B50BF777D7A0}" destId="{49900D77-2D26-4700-97F3-1535C0C763CA}" srcOrd="0" destOrd="0" presId="urn:microsoft.com/office/officeart/2005/8/layout/chevron2"/>
    <dgm:cxn modelId="{C4F20D84-EC11-4E96-9EDE-2AF4FD23B4F4}" type="presParOf" srcId="{285290B8-DCEF-4D50-A4BE-B50BF777D7A0}" destId="{BB2E683A-4863-4D09-AC9E-DF127E6DB7E8}" srcOrd="1" destOrd="0" presId="urn:microsoft.com/office/officeart/2005/8/layout/chevron2"/>
    <dgm:cxn modelId="{92AD48D0-6F27-468E-B7CA-29CAC821C405}" type="presParOf" srcId="{DC6DEE3F-DD84-4A5D-A389-232049078AAB}" destId="{A91B93E5-9C12-43F8-B00C-9CAD2C461A20}" srcOrd="1" destOrd="0" presId="urn:microsoft.com/office/officeart/2005/8/layout/chevron2"/>
    <dgm:cxn modelId="{B5E8569D-A00F-47B6-A08C-F6B740838F0B}" type="presParOf" srcId="{DC6DEE3F-DD84-4A5D-A389-232049078AAB}" destId="{E79ACF0C-0075-4D9F-8F43-D78E90365C3C}" srcOrd="2" destOrd="0" presId="urn:microsoft.com/office/officeart/2005/8/layout/chevron2"/>
    <dgm:cxn modelId="{BA69532D-E5D8-495A-B8F5-AFE081D47E6D}" type="presParOf" srcId="{E79ACF0C-0075-4D9F-8F43-D78E90365C3C}" destId="{CEA5B90E-F721-4296-9204-E778754030BD}" srcOrd="0" destOrd="0" presId="urn:microsoft.com/office/officeart/2005/8/layout/chevron2"/>
    <dgm:cxn modelId="{560BD1ED-BDD2-437F-95C9-CF2E02EE5277}" type="presParOf" srcId="{E79ACF0C-0075-4D9F-8F43-D78E90365C3C}" destId="{0F745BA2-C43C-41A6-BF07-4F04C078F6B6}" srcOrd="1" destOrd="0" presId="urn:microsoft.com/office/officeart/2005/8/layout/chevron2"/>
    <dgm:cxn modelId="{8EBC4071-C34D-4691-940B-6282666D442D}" type="presParOf" srcId="{DC6DEE3F-DD84-4A5D-A389-232049078AAB}" destId="{D4DFCC9B-4E74-49AE-A2A2-6E9409BF4068}" srcOrd="3" destOrd="0" presId="urn:microsoft.com/office/officeart/2005/8/layout/chevron2"/>
    <dgm:cxn modelId="{DC25E549-F458-4A3B-8930-57D4FEFFB6A8}" type="presParOf" srcId="{DC6DEE3F-DD84-4A5D-A389-232049078AAB}" destId="{00DEB2A7-3B37-41C6-8C5C-97E0290D1D4E}" srcOrd="4" destOrd="0" presId="urn:microsoft.com/office/officeart/2005/8/layout/chevron2"/>
    <dgm:cxn modelId="{4B84F56B-CD47-4E29-94D7-64D7BF45E27B}" type="presParOf" srcId="{00DEB2A7-3B37-41C6-8C5C-97E0290D1D4E}" destId="{A728F3AB-0EB4-4036-A8F2-B09D1CB3F085}" srcOrd="0" destOrd="0" presId="urn:microsoft.com/office/officeart/2005/8/layout/chevron2"/>
    <dgm:cxn modelId="{98A13B1D-8DD5-49C3-9589-A80CF43C8081}" type="presParOf" srcId="{00DEB2A7-3B37-41C6-8C5C-97E0290D1D4E}" destId="{E2815AE5-B1CA-46CF-A552-885E926A34DD}" srcOrd="1" destOrd="0" presId="urn:microsoft.com/office/officeart/2005/8/layout/chevron2"/>
    <dgm:cxn modelId="{CC099027-DD24-4293-A887-662B11D25BF5}" type="presParOf" srcId="{DC6DEE3F-DD84-4A5D-A389-232049078AAB}" destId="{D7D042A5-3FCC-40B6-995B-88F10BA71866}" srcOrd="5" destOrd="0" presId="urn:microsoft.com/office/officeart/2005/8/layout/chevron2"/>
    <dgm:cxn modelId="{C62A4DAB-6483-446D-918C-4B24D70DF187}" type="presParOf" srcId="{DC6DEE3F-DD84-4A5D-A389-232049078AAB}" destId="{4DB60AF6-1C4A-41A3-A562-EEBBE913C36A}" srcOrd="6" destOrd="0" presId="urn:microsoft.com/office/officeart/2005/8/layout/chevron2"/>
    <dgm:cxn modelId="{45855D48-02AB-428F-9A5C-8A6DC4ED559E}" type="presParOf" srcId="{4DB60AF6-1C4A-41A3-A562-EEBBE913C36A}" destId="{E9BA2EF7-6197-4868-8F8E-E6BCFB6AFD76}" srcOrd="0" destOrd="0" presId="urn:microsoft.com/office/officeart/2005/8/layout/chevron2"/>
    <dgm:cxn modelId="{C588BC6D-1E11-4689-A0EF-0EDABD9E517C}" type="presParOf" srcId="{4DB60AF6-1C4A-41A3-A562-EEBBE913C36A}" destId="{3186F301-80BB-41FB-86C5-062DA9CBE716}" srcOrd="1" destOrd="0" presId="urn:microsoft.com/office/officeart/2005/8/layout/chevron2"/>
  </dgm:cxnLst>
  <dgm:bg/>
  <dgm:whole/>
  <dgm:extLst>
    <a:ext uri="http://schemas.microsoft.com/office/drawing/2008/diagram"/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976A14F1-47AF-4B7F-9057-D812D76A3092}" type="doc">
      <dgm:prSet loTypeId="urn:microsoft.com/office/officeart/2005/8/layout/chevron2" loCatId="list" qsTypeId="urn:microsoft.com/office/officeart/2005/8/quickstyle/simple1#22" qsCatId="simple" csTypeId="urn:microsoft.com/office/officeart/2005/8/colors/accent1_2#22" csCatId="accent1" phldr="1"/>
      <dgm:spPr/>
      <dgm:t>
        <a:bodyPr/>
        <a:lstStyle/>
        <a:p>
          <a:endParaRPr lang="ru-RU"/>
        </a:p>
      </dgm:t>
    </dgm:pt>
    <dgm:pt modelId="{7D54781E-9CE6-46BE-8E80-EE7D0A55A106}">
      <dgm:prSet phldrT="[Текст]" phldr="1"/>
      <dgm:spPr/>
      <dgm:t>
        <a:bodyPr/>
        <a:lstStyle/>
        <a:p>
          <a:endParaRPr lang="ru-RU" b="1" dirty="0"/>
        </a:p>
      </dgm:t>
    </dgm:pt>
    <dgm:pt modelId="{4A72F551-D5F8-46AB-BCD0-17FA333EC2A6}" type="parTrans" cxnId="{C4B426D4-A5BD-4B46-B2E8-28FA2A866461}">
      <dgm:prSet/>
      <dgm:spPr/>
      <dgm:t>
        <a:bodyPr/>
        <a:lstStyle/>
        <a:p>
          <a:endParaRPr lang="ru-RU" b="1"/>
        </a:p>
      </dgm:t>
    </dgm:pt>
    <dgm:pt modelId="{E8162748-E3AB-4959-A5BD-3A15DE570C4F}" type="sibTrans" cxnId="{C4B426D4-A5BD-4B46-B2E8-28FA2A866461}">
      <dgm:prSet/>
      <dgm:spPr/>
      <dgm:t>
        <a:bodyPr/>
        <a:lstStyle/>
        <a:p>
          <a:endParaRPr lang="ru-RU" b="1"/>
        </a:p>
      </dgm:t>
    </dgm:pt>
    <dgm:pt modelId="{412830E2-B25A-40EF-A50E-D974058FEDE5}">
      <dgm:prSet phldrT="[Текст]"/>
      <dgm:spPr/>
      <dgm:t>
        <a:bodyPr/>
        <a:lstStyle/>
        <a:p>
          <a:r>
            <a:rPr lang="ru-RU" b="1" i="0" u="none" strike="noStrike" dirty="0" smtClean="0">
              <a:solidFill>
                <a:srgbClr val="000000"/>
              </a:solidFill>
              <a:effectLst/>
              <a:latin typeface="Century Gothic" panose="020B0502020202020204" pitchFamily="34" charset="0"/>
            </a:rPr>
            <a:t>Организация деятельности </a:t>
          </a:r>
          <a:r>
            <a:rPr lang="ru-RU" b="1" i="0" u="none" strike="noStrike" dirty="0" err="1" smtClean="0">
              <a:solidFill>
                <a:srgbClr val="000000"/>
              </a:solidFill>
              <a:effectLst/>
              <a:latin typeface="Century Gothic" panose="020B0502020202020204" pitchFamily="34" charset="0"/>
            </a:rPr>
            <a:t>межпредметного</a:t>
          </a:r>
          <a:r>
            <a:rPr lang="ru-RU" b="1" i="0" u="none" strike="noStrike" dirty="0" smtClean="0">
              <a:solidFill>
                <a:srgbClr val="000000"/>
              </a:solidFill>
              <a:effectLst/>
              <a:latin typeface="Century Gothic" panose="020B0502020202020204" pitchFamily="34" charset="0"/>
            </a:rPr>
            <a:t> методического объединения учителей, преподающих в 10-11 классах</a:t>
          </a:r>
          <a:endParaRPr lang="ru-RU" b="1" dirty="0">
            <a:latin typeface="Century Gothic" panose="020B0502020202020204" pitchFamily="34" charset="0"/>
          </a:endParaRPr>
        </a:p>
      </dgm:t>
    </dgm:pt>
    <dgm:pt modelId="{AA08BECA-5A86-4758-8F73-66941D1A44D5}" type="parTrans" cxnId="{007E0120-DC59-42C1-B520-176FA59EB9B3}">
      <dgm:prSet/>
      <dgm:spPr/>
      <dgm:t>
        <a:bodyPr/>
        <a:lstStyle/>
        <a:p>
          <a:endParaRPr lang="ru-RU" b="1"/>
        </a:p>
      </dgm:t>
    </dgm:pt>
    <dgm:pt modelId="{2B70D52C-CBC4-4065-9CE2-B1C1F7048BC2}" type="sibTrans" cxnId="{007E0120-DC59-42C1-B520-176FA59EB9B3}">
      <dgm:prSet/>
      <dgm:spPr/>
      <dgm:t>
        <a:bodyPr/>
        <a:lstStyle/>
        <a:p>
          <a:endParaRPr lang="ru-RU" b="1"/>
        </a:p>
      </dgm:t>
    </dgm:pt>
    <dgm:pt modelId="{904B26CB-6AF6-4CC3-B6FE-943EE06F2AC2}">
      <dgm:prSet phldrT="[Текст]" phldr="1"/>
      <dgm:spPr/>
      <dgm:t>
        <a:bodyPr/>
        <a:lstStyle/>
        <a:p>
          <a:endParaRPr lang="ru-RU" b="1" dirty="0"/>
        </a:p>
      </dgm:t>
    </dgm:pt>
    <dgm:pt modelId="{BCA18828-9E2B-4D72-ACED-ABFB4089E35D}" type="parTrans" cxnId="{7D2E3736-E0CD-4DA9-A23E-08706DD660CB}">
      <dgm:prSet/>
      <dgm:spPr/>
      <dgm:t>
        <a:bodyPr/>
        <a:lstStyle/>
        <a:p>
          <a:endParaRPr lang="ru-RU" b="1"/>
        </a:p>
      </dgm:t>
    </dgm:pt>
    <dgm:pt modelId="{FA7AE466-56AC-458E-9008-9BD6F73865B3}" type="sibTrans" cxnId="{7D2E3736-E0CD-4DA9-A23E-08706DD660CB}">
      <dgm:prSet/>
      <dgm:spPr/>
      <dgm:t>
        <a:bodyPr/>
        <a:lstStyle/>
        <a:p>
          <a:endParaRPr lang="ru-RU" b="1"/>
        </a:p>
      </dgm:t>
    </dgm:pt>
    <dgm:pt modelId="{7E3D14C1-E9DD-493D-8F7D-A960E7D65CB6}">
      <dgm:prSet phldrT="[Текст]"/>
      <dgm:spPr/>
      <dgm:t>
        <a:bodyPr/>
        <a:lstStyle/>
        <a:p>
          <a:r>
            <a:rPr lang="ru-RU" b="1" i="0" u="none" strike="noStrike" dirty="0" smtClean="0">
              <a:solidFill>
                <a:srgbClr val="000000"/>
              </a:solidFill>
              <a:effectLst/>
              <a:latin typeface="Century Gothic" panose="020B0502020202020204" pitchFamily="34" charset="0"/>
            </a:rPr>
            <a:t>Включение в план ВШК контроля за деятельностью учителей, обучающиеся которых показывают стабильно низкие образовательные результаты</a:t>
          </a:r>
          <a:endParaRPr lang="ru-RU" b="1" dirty="0">
            <a:latin typeface="Century Gothic" panose="020B0502020202020204" pitchFamily="34" charset="0"/>
          </a:endParaRPr>
        </a:p>
      </dgm:t>
    </dgm:pt>
    <dgm:pt modelId="{59EC79C8-3726-44C7-B341-F2049E8B2945}" type="parTrans" cxnId="{16B01EFD-0441-453F-92A6-0C9E13E1F0C9}">
      <dgm:prSet/>
      <dgm:spPr/>
      <dgm:t>
        <a:bodyPr/>
        <a:lstStyle/>
        <a:p>
          <a:endParaRPr lang="ru-RU" b="1"/>
        </a:p>
      </dgm:t>
    </dgm:pt>
    <dgm:pt modelId="{7408E560-ADE2-467D-A18B-DA92F13A5E62}" type="sibTrans" cxnId="{16B01EFD-0441-453F-92A6-0C9E13E1F0C9}">
      <dgm:prSet/>
      <dgm:spPr/>
      <dgm:t>
        <a:bodyPr/>
        <a:lstStyle/>
        <a:p>
          <a:endParaRPr lang="ru-RU" b="1"/>
        </a:p>
      </dgm:t>
    </dgm:pt>
    <dgm:pt modelId="{9514CAAA-59D6-4ADB-BD88-29A6E2236338}">
      <dgm:prSet phldrT="[Текст]" phldr="1"/>
      <dgm:spPr/>
      <dgm:t>
        <a:bodyPr/>
        <a:lstStyle/>
        <a:p>
          <a:endParaRPr lang="ru-RU" b="1" dirty="0"/>
        </a:p>
      </dgm:t>
    </dgm:pt>
    <dgm:pt modelId="{18D745D5-4E77-48C5-A170-F7D503586547}" type="parTrans" cxnId="{A330273F-87C9-4CCF-868B-265193A06D5E}">
      <dgm:prSet/>
      <dgm:spPr/>
      <dgm:t>
        <a:bodyPr/>
        <a:lstStyle/>
        <a:p>
          <a:endParaRPr lang="ru-RU" b="1"/>
        </a:p>
      </dgm:t>
    </dgm:pt>
    <dgm:pt modelId="{A0121F84-3015-4053-A9D9-024EBEA472CE}" type="sibTrans" cxnId="{A330273F-87C9-4CCF-868B-265193A06D5E}">
      <dgm:prSet/>
      <dgm:spPr/>
      <dgm:t>
        <a:bodyPr/>
        <a:lstStyle/>
        <a:p>
          <a:endParaRPr lang="ru-RU" b="1"/>
        </a:p>
      </dgm:t>
    </dgm:pt>
    <dgm:pt modelId="{2ECD8FF7-0327-4BEF-9399-7D5CFCBD2330}">
      <dgm:prSet phldrT="[Текст]"/>
      <dgm:spPr/>
      <dgm:t>
        <a:bodyPr/>
        <a:lstStyle/>
        <a:p>
          <a:endParaRPr lang="ru-RU" b="1" dirty="0"/>
        </a:p>
      </dgm:t>
    </dgm:pt>
    <dgm:pt modelId="{8A99CEE8-D3FA-40A5-B0ED-BB4439970EA9}" type="parTrans" cxnId="{18426507-FEB9-4DD2-B1E9-359AB00BA335}">
      <dgm:prSet/>
      <dgm:spPr/>
      <dgm:t>
        <a:bodyPr/>
        <a:lstStyle/>
        <a:p>
          <a:endParaRPr lang="ru-RU" b="1"/>
        </a:p>
      </dgm:t>
    </dgm:pt>
    <dgm:pt modelId="{392FE554-918F-45CF-B7DA-36F6DAD15DC1}" type="sibTrans" cxnId="{18426507-FEB9-4DD2-B1E9-359AB00BA335}">
      <dgm:prSet/>
      <dgm:spPr/>
      <dgm:t>
        <a:bodyPr/>
        <a:lstStyle/>
        <a:p>
          <a:endParaRPr lang="ru-RU" b="1"/>
        </a:p>
      </dgm:t>
    </dgm:pt>
    <dgm:pt modelId="{7784D3D1-7A8F-4771-8848-6EF5B619D6A8}">
      <dgm:prSet phldrT="[Текст]"/>
      <dgm:spPr/>
      <dgm:t>
        <a:bodyPr/>
        <a:lstStyle/>
        <a:p>
          <a:endParaRPr lang="ru-RU" b="1" dirty="0"/>
        </a:p>
      </dgm:t>
    </dgm:pt>
    <dgm:pt modelId="{2B9DCA77-A0D3-4E36-9545-230E518F1B45}" type="parTrans" cxnId="{6DF7823E-3659-447A-BA32-A3E0FDCF83C4}">
      <dgm:prSet/>
      <dgm:spPr/>
      <dgm:t>
        <a:bodyPr/>
        <a:lstStyle/>
        <a:p>
          <a:endParaRPr lang="ru-RU" b="1"/>
        </a:p>
      </dgm:t>
    </dgm:pt>
    <dgm:pt modelId="{02FB641F-94EF-4651-92BD-DF5FFDD36B6D}" type="sibTrans" cxnId="{6DF7823E-3659-447A-BA32-A3E0FDCF83C4}">
      <dgm:prSet/>
      <dgm:spPr/>
      <dgm:t>
        <a:bodyPr/>
        <a:lstStyle/>
        <a:p>
          <a:endParaRPr lang="ru-RU" b="1"/>
        </a:p>
      </dgm:t>
    </dgm:pt>
    <dgm:pt modelId="{9E1B3180-74A9-4582-840F-C72DAF3FCB93}">
      <dgm:prSet phldrT="[Текст]"/>
      <dgm:spPr/>
      <dgm:t>
        <a:bodyPr/>
        <a:lstStyle/>
        <a:p>
          <a:endParaRPr lang="ru-RU" b="1" dirty="0"/>
        </a:p>
      </dgm:t>
    </dgm:pt>
    <dgm:pt modelId="{516E84E3-22EC-47C1-AD4C-54034CABC2F6}" type="parTrans" cxnId="{E012B793-53D4-4FEA-8E54-0799CFA4AC31}">
      <dgm:prSet/>
      <dgm:spPr/>
      <dgm:t>
        <a:bodyPr/>
        <a:lstStyle/>
        <a:p>
          <a:endParaRPr lang="ru-RU" b="1"/>
        </a:p>
      </dgm:t>
    </dgm:pt>
    <dgm:pt modelId="{4C7018D3-8047-4648-9414-20EE2FE5C32F}" type="sibTrans" cxnId="{E012B793-53D4-4FEA-8E54-0799CFA4AC31}">
      <dgm:prSet/>
      <dgm:spPr/>
      <dgm:t>
        <a:bodyPr/>
        <a:lstStyle/>
        <a:p>
          <a:endParaRPr lang="ru-RU" b="1"/>
        </a:p>
      </dgm:t>
    </dgm:pt>
    <dgm:pt modelId="{790597CC-FC64-4718-B48F-51605D34E8D5}">
      <dgm:prSet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b="1" dirty="0" smtClean="0"/>
            <a:t>Анализ результатов диагностических работ с целью выявления причин  ухудшения ожидаемых результатов</a:t>
          </a:r>
        </a:p>
        <a:p>
          <a:pPr marL="114300" indent="0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None/>
          </a:pPr>
          <a:endParaRPr lang="ru-RU" b="1" dirty="0"/>
        </a:p>
      </dgm:t>
    </dgm:pt>
    <dgm:pt modelId="{A9DC7F06-0353-46BD-806E-DD864A181546}" type="parTrans" cxnId="{4DB12640-E97A-41C2-86B2-868807A7C4B7}">
      <dgm:prSet/>
      <dgm:spPr/>
      <dgm:t>
        <a:bodyPr/>
        <a:lstStyle/>
        <a:p>
          <a:endParaRPr lang="ru-RU" b="1"/>
        </a:p>
      </dgm:t>
    </dgm:pt>
    <dgm:pt modelId="{09B59E89-BA2B-40A0-9986-75060543B003}" type="sibTrans" cxnId="{4DB12640-E97A-41C2-86B2-868807A7C4B7}">
      <dgm:prSet/>
      <dgm:spPr/>
      <dgm:t>
        <a:bodyPr/>
        <a:lstStyle/>
        <a:p>
          <a:endParaRPr lang="ru-RU" b="1"/>
        </a:p>
      </dgm:t>
    </dgm:pt>
    <dgm:pt modelId="{1DDBF05D-CD6F-4F21-88B9-A28E25AFE1BF}">
      <dgm:prSet/>
      <dgm:spPr/>
      <dgm:t>
        <a:bodyPr/>
        <a:lstStyle/>
        <a:p>
          <a:r>
            <a:rPr lang="ru-RU" b="1" i="0" u="none" strike="noStrike" dirty="0" smtClean="0">
              <a:solidFill>
                <a:srgbClr val="000000"/>
              </a:solidFill>
              <a:effectLst/>
              <a:latin typeface="Century Gothic" panose="020B0502020202020204" pitchFamily="34" charset="0"/>
            </a:rPr>
            <a:t>Проведение педагогических советов по реализации проекта</a:t>
          </a:r>
          <a:endParaRPr lang="ru-RU" b="1" i="0" u="none" strike="noStrike" dirty="0">
            <a:solidFill>
              <a:srgbClr val="000000"/>
            </a:solidFill>
            <a:effectLst/>
            <a:latin typeface="Century Gothic" panose="020B0502020202020204" pitchFamily="34" charset="0"/>
          </a:endParaRPr>
        </a:p>
      </dgm:t>
    </dgm:pt>
    <dgm:pt modelId="{69CC52DE-B8DE-406B-AD94-2DC95858E5BF}" type="parTrans" cxnId="{01AD8813-7922-4112-9918-BD3575F32556}">
      <dgm:prSet/>
      <dgm:spPr/>
      <dgm:t>
        <a:bodyPr/>
        <a:lstStyle/>
        <a:p>
          <a:endParaRPr lang="ru-RU" b="1"/>
        </a:p>
      </dgm:t>
    </dgm:pt>
    <dgm:pt modelId="{C927728B-09E7-4C4B-A121-62E9BCD01D39}" type="sibTrans" cxnId="{01AD8813-7922-4112-9918-BD3575F32556}">
      <dgm:prSet/>
      <dgm:spPr/>
      <dgm:t>
        <a:bodyPr/>
        <a:lstStyle/>
        <a:p>
          <a:endParaRPr lang="ru-RU" b="1"/>
        </a:p>
      </dgm:t>
    </dgm:pt>
    <dgm:pt modelId="{3C452292-BA79-46FA-9BC0-4C78D32D0090}" type="pres">
      <dgm:prSet presAssocID="{976A14F1-47AF-4B7F-9057-D812D76A3092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B934EAAE-4E31-47C7-84A2-10F78A11B747}" type="pres">
      <dgm:prSet presAssocID="{7D54781E-9CE6-46BE-8E80-EE7D0A55A106}" presName="composite" presStyleCnt="0"/>
      <dgm:spPr/>
    </dgm:pt>
    <dgm:pt modelId="{1B658849-FD64-40CC-982F-A60CA3866002}" type="pres">
      <dgm:prSet presAssocID="{7D54781E-9CE6-46BE-8E80-EE7D0A55A106}" presName="parentText" presStyleLbl="alignNode1" presStyleIdx="0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C2986EA-365B-4364-94FE-E821A66DDD3F}" type="pres">
      <dgm:prSet presAssocID="{7D54781E-9CE6-46BE-8E80-EE7D0A55A106}" presName="descendantText" presStyleLbl="alignAcc1" presStyleIdx="0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4C625EE-151E-4BAA-B453-F3977A400427}" type="pres">
      <dgm:prSet presAssocID="{E8162748-E3AB-4959-A5BD-3A15DE570C4F}" presName="sp" presStyleCnt="0"/>
      <dgm:spPr/>
    </dgm:pt>
    <dgm:pt modelId="{388C24E3-E098-47F3-B832-304F3F627C4A}" type="pres">
      <dgm:prSet presAssocID="{904B26CB-6AF6-4CC3-B6FE-943EE06F2AC2}" presName="composite" presStyleCnt="0"/>
      <dgm:spPr/>
    </dgm:pt>
    <dgm:pt modelId="{41B153F2-269E-42EA-81F2-0E08A21A060F}" type="pres">
      <dgm:prSet presAssocID="{904B26CB-6AF6-4CC3-B6FE-943EE06F2AC2}" presName="parentText" presStyleLbl="alignNode1" presStyleIdx="1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0C33FAF-4357-4A6F-B227-FA53F1338324}" type="pres">
      <dgm:prSet presAssocID="{904B26CB-6AF6-4CC3-B6FE-943EE06F2AC2}" presName="descendantText" presStyleLbl="alignAcc1" presStyleIdx="1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CF6627A-77E8-4173-9AA7-EE9EB291B211}" type="pres">
      <dgm:prSet presAssocID="{FA7AE466-56AC-458E-9008-9BD6F73865B3}" presName="sp" presStyleCnt="0"/>
      <dgm:spPr/>
    </dgm:pt>
    <dgm:pt modelId="{3165D60A-6466-4CFA-AF8F-03B37F702E29}" type="pres">
      <dgm:prSet presAssocID="{9514CAAA-59D6-4ADB-BD88-29A6E2236338}" presName="composite" presStyleCnt="0"/>
      <dgm:spPr/>
    </dgm:pt>
    <dgm:pt modelId="{3A98A95A-ADA2-4A6B-A90C-524932272A93}" type="pres">
      <dgm:prSet presAssocID="{9514CAAA-59D6-4ADB-BD88-29A6E2236338}" presName="parentText" presStyleLbl="alignNode1" presStyleIdx="2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E16448C-9DF6-4CF4-AB03-750E60430480}" type="pres">
      <dgm:prSet presAssocID="{9514CAAA-59D6-4ADB-BD88-29A6E2236338}" presName="descendantText" presStyleLbl="alignAcc1" presStyleIdx="2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3B00356-5E25-41B9-84DB-72C83CB5E44A}" type="pres">
      <dgm:prSet presAssocID="{A0121F84-3015-4053-A9D9-024EBEA472CE}" presName="sp" presStyleCnt="0"/>
      <dgm:spPr/>
    </dgm:pt>
    <dgm:pt modelId="{CD30A4EF-BD2D-42CE-B4AF-07C50F4B152C}" type="pres">
      <dgm:prSet presAssocID="{9E1B3180-74A9-4582-840F-C72DAF3FCB93}" presName="composite" presStyleCnt="0"/>
      <dgm:spPr/>
    </dgm:pt>
    <dgm:pt modelId="{CDC0AF7F-2A3D-4669-95F8-B153E49318AD}" type="pres">
      <dgm:prSet presAssocID="{9E1B3180-74A9-4582-840F-C72DAF3FCB93}" presName="parentText" presStyleLbl="alignNode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E7F8932-5335-4C43-8644-33168194D57C}" type="pres">
      <dgm:prSet presAssocID="{9E1B3180-74A9-4582-840F-C72DAF3FCB93}" presName="descendantText" presStyleLbl="alignAcc1" presStyleIdx="3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72666DFF-0D19-4B6A-8A51-62AAB664979D}" type="presOf" srcId="{790597CC-FC64-4718-B48F-51605D34E8D5}" destId="{AE16448C-9DF6-4CF4-AB03-750E60430480}" srcOrd="0" destOrd="0" presId="urn:microsoft.com/office/officeart/2005/8/layout/chevron2"/>
    <dgm:cxn modelId="{18426507-FEB9-4DD2-B1E9-359AB00BA335}" srcId="{9E1B3180-74A9-4582-840F-C72DAF3FCB93}" destId="{2ECD8FF7-0327-4BEF-9399-7D5CFCBD2330}" srcOrd="2" destOrd="0" parTransId="{8A99CEE8-D3FA-40A5-B0ED-BB4439970EA9}" sibTransId="{392FE554-918F-45CF-B7DA-36F6DAD15DC1}"/>
    <dgm:cxn modelId="{A6926A8D-F288-4693-A6EF-B951C8B5C8DD}" type="presOf" srcId="{976A14F1-47AF-4B7F-9057-D812D76A3092}" destId="{3C452292-BA79-46FA-9BC0-4C78D32D0090}" srcOrd="0" destOrd="0" presId="urn:microsoft.com/office/officeart/2005/8/layout/chevron2"/>
    <dgm:cxn modelId="{6DF7823E-3659-447A-BA32-A3E0FDCF83C4}" srcId="{9E1B3180-74A9-4582-840F-C72DAF3FCB93}" destId="{7784D3D1-7A8F-4771-8848-6EF5B619D6A8}" srcOrd="0" destOrd="0" parTransId="{2B9DCA77-A0D3-4E36-9545-230E518F1B45}" sibTransId="{02FB641F-94EF-4651-92BD-DF5FFDD36B6D}"/>
    <dgm:cxn modelId="{41876B3D-84A9-4664-8402-1A102305E249}" type="presOf" srcId="{1DDBF05D-CD6F-4F21-88B9-A28E25AFE1BF}" destId="{7E7F8932-5335-4C43-8644-33168194D57C}" srcOrd="0" destOrd="1" presId="urn:microsoft.com/office/officeart/2005/8/layout/chevron2"/>
    <dgm:cxn modelId="{C877BBDE-1259-4835-8FCE-CA2C8C7B3AF5}" type="presOf" srcId="{2ECD8FF7-0327-4BEF-9399-7D5CFCBD2330}" destId="{7E7F8932-5335-4C43-8644-33168194D57C}" srcOrd="0" destOrd="2" presId="urn:microsoft.com/office/officeart/2005/8/layout/chevron2"/>
    <dgm:cxn modelId="{81444F9F-59DB-41F2-9BB3-9DAE4859AD42}" type="presOf" srcId="{7E3D14C1-E9DD-493D-8F7D-A960E7D65CB6}" destId="{B0C33FAF-4357-4A6F-B227-FA53F1338324}" srcOrd="0" destOrd="0" presId="urn:microsoft.com/office/officeart/2005/8/layout/chevron2"/>
    <dgm:cxn modelId="{007E0120-DC59-42C1-B520-176FA59EB9B3}" srcId="{7D54781E-9CE6-46BE-8E80-EE7D0A55A106}" destId="{412830E2-B25A-40EF-A50E-D974058FEDE5}" srcOrd="0" destOrd="0" parTransId="{AA08BECA-5A86-4758-8F73-66941D1A44D5}" sibTransId="{2B70D52C-CBC4-4065-9CE2-B1C1F7048BC2}"/>
    <dgm:cxn modelId="{16B01EFD-0441-453F-92A6-0C9E13E1F0C9}" srcId="{904B26CB-6AF6-4CC3-B6FE-943EE06F2AC2}" destId="{7E3D14C1-E9DD-493D-8F7D-A960E7D65CB6}" srcOrd="0" destOrd="0" parTransId="{59EC79C8-3726-44C7-B341-F2049E8B2945}" sibTransId="{7408E560-ADE2-467D-A18B-DA92F13A5E62}"/>
    <dgm:cxn modelId="{10D9D66C-9E3C-45B5-8DD2-EEBCECE535B8}" type="presOf" srcId="{412830E2-B25A-40EF-A50E-D974058FEDE5}" destId="{2C2986EA-365B-4364-94FE-E821A66DDD3F}" srcOrd="0" destOrd="0" presId="urn:microsoft.com/office/officeart/2005/8/layout/chevron2"/>
    <dgm:cxn modelId="{1AC85A90-1B11-428A-BE4C-6E0D920D6750}" type="presOf" srcId="{7D54781E-9CE6-46BE-8E80-EE7D0A55A106}" destId="{1B658849-FD64-40CC-982F-A60CA3866002}" srcOrd="0" destOrd="0" presId="urn:microsoft.com/office/officeart/2005/8/layout/chevron2"/>
    <dgm:cxn modelId="{079C7C29-8980-4FDE-B650-E8B993309220}" type="presOf" srcId="{9E1B3180-74A9-4582-840F-C72DAF3FCB93}" destId="{CDC0AF7F-2A3D-4669-95F8-B153E49318AD}" srcOrd="0" destOrd="0" presId="urn:microsoft.com/office/officeart/2005/8/layout/chevron2"/>
    <dgm:cxn modelId="{E012B793-53D4-4FEA-8E54-0799CFA4AC31}" srcId="{976A14F1-47AF-4B7F-9057-D812D76A3092}" destId="{9E1B3180-74A9-4582-840F-C72DAF3FCB93}" srcOrd="3" destOrd="0" parTransId="{516E84E3-22EC-47C1-AD4C-54034CABC2F6}" sibTransId="{4C7018D3-8047-4648-9414-20EE2FE5C32F}"/>
    <dgm:cxn modelId="{4DB12640-E97A-41C2-86B2-868807A7C4B7}" srcId="{9514CAAA-59D6-4ADB-BD88-29A6E2236338}" destId="{790597CC-FC64-4718-B48F-51605D34E8D5}" srcOrd="0" destOrd="0" parTransId="{A9DC7F06-0353-46BD-806E-DD864A181546}" sibTransId="{09B59E89-BA2B-40A0-9986-75060543B003}"/>
    <dgm:cxn modelId="{7D2E3736-E0CD-4DA9-A23E-08706DD660CB}" srcId="{976A14F1-47AF-4B7F-9057-D812D76A3092}" destId="{904B26CB-6AF6-4CC3-B6FE-943EE06F2AC2}" srcOrd="1" destOrd="0" parTransId="{BCA18828-9E2B-4D72-ACED-ABFB4089E35D}" sibTransId="{FA7AE466-56AC-458E-9008-9BD6F73865B3}"/>
    <dgm:cxn modelId="{A330273F-87C9-4CCF-868B-265193A06D5E}" srcId="{976A14F1-47AF-4B7F-9057-D812D76A3092}" destId="{9514CAAA-59D6-4ADB-BD88-29A6E2236338}" srcOrd="2" destOrd="0" parTransId="{18D745D5-4E77-48C5-A170-F7D503586547}" sibTransId="{A0121F84-3015-4053-A9D9-024EBEA472CE}"/>
    <dgm:cxn modelId="{95043B66-2A7C-4AC8-8CAB-0879E110717A}" type="presOf" srcId="{7784D3D1-7A8F-4771-8848-6EF5B619D6A8}" destId="{7E7F8932-5335-4C43-8644-33168194D57C}" srcOrd="0" destOrd="0" presId="urn:microsoft.com/office/officeart/2005/8/layout/chevron2"/>
    <dgm:cxn modelId="{B392FECD-5BD3-41F5-AC6E-8DCE543AEA24}" type="presOf" srcId="{904B26CB-6AF6-4CC3-B6FE-943EE06F2AC2}" destId="{41B153F2-269E-42EA-81F2-0E08A21A060F}" srcOrd="0" destOrd="0" presId="urn:microsoft.com/office/officeart/2005/8/layout/chevron2"/>
    <dgm:cxn modelId="{D1D89F1E-9CA5-4A82-B75C-83896B5EFB54}" type="presOf" srcId="{9514CAAA-59D6-4ADB-BD88-29A6E2236338}" destId="{3A98A95A-ADA2-4A6B-A90C-524932272A93}" srcOrd="0" destOrd="0" presId="urn:microsoft.com/office/officeart/2005/8/layout/chevron2"/>
    <dgm:cxn modelId="{C4B426D4-A5BD-4B46-B2E8-28FA2A866461}" srcId="{976A14F1-47AF-4B7F-9057-D812D76A3092}" destId="{7D54781E-9CE6-46BE-8E80-EE7D0A55A106}" srcOrd="0" destOrd="0" parTransId="{4A72F551-D5F8-46AB-BCD0-17FA333EC2A6}" sibTransId="{E8162748-E3AB-4959-A5BD-3A15DE570C4F}"/>
    <dgm:cxn modelId="{01AD8813-7922-4112-9918-BD3575F32556}" srcId="{9E1B3180-74A9-4582-840F-C72DAF3FCB93}" destId="{1DDBF05D-CD6F-4F21-88B9-A28E25AFE1BF}" srcOrd="1" destOrd="0" parTransId="{69CC52DE-B8DE-406B-AD94-2DC95858E5BF}" sibTransId="{C927728B-09E7-4C4B-A121-62E9BCD01D39}"/>
    <dgm:cxn modelId="{D3E5B872-B1F0-479A-8D8F-9593C7344B08}" type="presParOf" srcId="{3C452292-BA79-46FA-9BC0-4C78D32D0090}" destId="{B934EAAE-4E31-47C7-84A2-10F78A11B747}" srcOrd="0" destOrd="0" presId="urn:microsoft.com/office/officeart/2005/8/layout/chevron2"/>
    <dgm:cxn modelId="{D3672B48-3560-4807-A528-3E5846ABF613}" type="presParOf" srcId="{B934EAAE-4E31-47C7-84A2-10F78A11B747}" destId="{1B658849-FD64-40CC-982F-A60CA3866002}" srcOrd="0" destOrd="0" presId="urn:microsoft.com/office/officeart/2005/8/layout/chevron2"/>
    <dgm:cxn modelId="{4DCC7F40-A123-4D92-8203-7387E7BEF47D}" type="presParOf" srcId="{B934EAAE-4E31-47C7-84A2-10F78A11B747}" destId="{2C2986EA-365B-4364-94FE-E821A66DDD3F}" srcOrd="1" destOrd="0" presId="urn:microsoft.com/office/officeart/2005/8/layout/chevron2"/>
    <dgm:cxn modelId="{940EAE44-113A-4507-A925-BD0349BB2B7F}" type="presParOf" srcId="{3C452292-BA79-46FA-9BC0-4C78D32D0090}" destId="{64C625EE-151E-4BAA-B453-F3977A400427}" srcOrd="1" destOrd="0" presId="urn:microsoft.com/office/officeart/2005/8/layout/chevron2"/>
    <dgm:cxn modelId="{6DD2CAFE-0400-45F0-8F97-C6B5CDE754B6}" type="presParOf" srcId="{3C452292-BA79-46FA-9BC0-4C78D32D0090}" destId="{388C24E3-E098-47F3-B832-304F3F627C4A}" srcOrd="2" destOrd="0" presId="urn:microsoft.com/office/officeart/2005/8/layout/chevron2"/>
    <dgm:cxn modelId="{B0E7910D-A579-4047-9F3D-0E9ABDBDEC53}" type="presParOf" srcId="{388C24E3-E098-47F3-B832-304F3F627C4A}" destId="{41B153F2-269E-42EA-81F2-0E08A21A060F}" srcOrd="0" destOrd="0" presId="urn:microsoft.com/office/officeart/2005/8/layout/chevron2"/>
    <dgm:cxn modelId="{99E3A578-1B09-4D87-9839-ED1593A69E18}" type="presParOf" srcId="{388C24E3-E098-47F3-B832-304F3F627C4A}" destId="{B0C33FAF-4357-4A6F-B227-FA53F1338324}" srcOrd="1" destOrd="0" presId="urn:microsoft.com/office/officeart/2005/8/layout/chevron2"/>
    <dgm:cxn modelId="{8C6A018F-4DC5-4604-9101-879F0CB33FA4}" type="presParOf" srcId="{3C452292-BA79-46FA-9BC0-4C78D32D0090}" destId="{8CF6627A-77E8-4173-9AA7-EE9EB291B211}" srcOrd="3" destOrd="0" presId="urn:microsoft.com/office/officeart/2005/8/layout/chevron2"/>
    <dgm:cxn modelId="{F58E21F3-CF1D-456A-AE25-1DC8F8BF2D8D}" type="presParOf" srcId="{3C452292-BA79-46FA-9BC0-4C78D32D0090}" destId="{3165D60A-6466-4CFA-AF8F-03B37F702E29}" srcOrd="4" destOrd="0" presId="urn:microsoft.com/office/officeart/2005/8/layout/chevron2"/>
    <dgm:cxn modelId="{2A909A35-F4A0-4898-BEBC-4F8673FCA5B9}" type="presParOf" srcId="{3165D60A-6466-4CFA-AF8F-03B37F702E29}" destId="{3A98A95A-ADA2-4A6B-A90C-524932272A93}" srcOrd="0" destOrd="0" presId="urn:microsoft.com/office/officeart/2005/8/layout/chevron2"/>
    <dgm:cxn modelId="{ED0463E1-DC6F-4C66-9DC1-C9E0D1C68FAD}" type="presParOf" srcId="{3165D60A-6466-4CFA-AF8F-03B37F702E29}" destId="{AE16448C-9DF6-4CF4-AB03-750E60430480}" srcOrd="1" destOrd="0" presId="urn:microsoft.com/office/officeart/2005/8/layout/chevron2"/>
    <dgm:cxn modelId="{4E857A36-6B1F-4820-ACCC-382A7289CA2E}" type="presParOf" srcId="{3C452292-BA79-46FA-9BC0-4C78D32D0090}" destId="{E3B00356-5E25-41B9-84DB-72C83CB5E44A}" srcOrd="5" destOrd="0" presId="urn:microsoft.com/office/officeart/2005/8/layout/chevron2"/>
    <dgm:cxn modelId="{F2A8855A-B6B7-4CB7-97F3-6725E33C83C3}" type="presParOf" srcId="{3C452292-BA79-46FA-9BC0-4C78D32D0090}" destId="{CD30A4EF-BD2D-42CE-B4AF-07C50F4B152C}" srcOrd="6" destOrd="0" presId="urn:microsoft.com/office/officeart/2005/8/layout/chevron2"/>
    <dgm:cxn modelId="{E6AE543B-9087-4075-9816-620CA7450764}" type="presParOf" srcId="{CD30A4EF-BD2D-42CE-B4AF-07C50F4B152C}" destId="{CDC0AF7F-2A3D-4669-95F8-B153E49318AD}" srcOrd="0" destOrd="0" presId="urn:microsoft.com/office/officeart/2005/8/layout/chevron2"/>
    <dgm:cxn modelId="{0FCE7A4E-ABFD-4216-BEB8-611CF67E0AC4}" type="presParOf" srcId="{CD30A4EF-BD2D-42CE-B4AF-07C50F4B152C}" destId="{7E7F8932-5335-4C43-8644-33168194D57C}" srcOrd="1" destOrd="0" presId="urn:microsoft.com/office/officeart/2005/8/layout/chevron2"/>
  </dgm:cxnLst>
  <dgm:bg/>
  <dgm:whole/>
  <dgm:extLst>
    <a:ext uri="http://schemas.microsoft.com/office/drawing/2008/diagram"/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361F14B8-B91B-4848-958C-6C6AAA0E09E4}" type="doc">
      <dgm:prSet loTypeId="urn:microsoft.com/office/officeart/2005/8/layout/chevron2" loCatId="list" qsTypeId="urn:microsoft.com/office/officeart/2005/8/quickstyle/simple1#23" qsCatId="simple" csTypeId="urn:microsoft.com/office/officeart/2005/8/colors/accent1_2#23" csCatId="accent1" phldr="1"/>
      <dgm:spPr/>
      <dgm:t>
        <a:bodyPr/>
        <a:lstStyle/>
        <a:p>
          <a:endParaRPr lang="ru-RU"/>
        </a:p>
      </dgm:t>
    </dgm:pt>
    <dgm:pt modelId="{669349D8-F531-4BFC-8479-A13FFD6462AA}">
      <dgm:prSet phldrT="[Текст]"/>
      <dgm:spPr/>
      <dgm:t>
        <a:bodyPr/>
        <a:lstStyle/>
        <a:p>
          <a:endParaRPr lang="ru-RU" b="1" dirty="0"/>
        </a:p>
      </dgm:t>
    </dgm:pt>
    <dgm:pt modelId="{9270AA25-90F5-46FB-812C-FB8221724780}" type="parTrans" cxnId="{B8291352-4DA4-4CC5-8224-57D26E87A960}">
      <dgm:prSet/>
      <dgm:spPr/>
      <dgm:t>
        <a:bodyPr/>
        <a:lstStyle/>
        <a:p>
          <a:endParaRPr lang="ru-RU" b="1"/>
        </a:p>
      </dgm:t>
    </dgm:pt>
    <dgm:pt modelId="{FEE95361-F788-4105-8FC9-29EFB1BF0495}" type="sibTrans" cxnId="{B8291352-4DA4-4CC5-8224-57D26E87A960}">
      <dgm:prSet/>
      <dgm:spPr/>
      <dgm:t>
        <a:bodyPr/>
        <a:lstStyle/>
        <a:p>
          <a:endParaRPr lang="ru-RU" b="1"/>
        </a:p>
      </dgm:t>
    </dgm:pt>
    <dgm:pt modelId="{73D17B69-5079-4F1E-B1B4-1999CF327560}">
      <dgm:prSet phldrT="[Текст]"/>
      <dgm:spPr/>
      <dgm:t>
        <a:bodyPr/>
        <a:lstStyle/>
        <a:p>
          <a:endParaRPr lang="ru-RU" b="1" dirty="0"/>
        </a:p>
      </dgm:t>
    </dgm:pt>
    <dgm:pt modelId="{48B81167-EEC4-4A41-90D2-AAC85C1CAC66}" type="parTrans" cxnId="{6180508F-39D6-4B4C-ADC9-4DE5E4CF52FA}">
      <dgm:prSet/>
      <dgm:spPr/>
      <dgm:t>
        <a:bodyPr/>
        <a:lstStyle/>
        <a:p>
          <a:endParaRPr lang="ru-RU" b="1"/>
        </a:p>
      </dgm:t>
    </dgm:pt>
    <dgm:pt modelId="{43D1B607-AD89-43BA-B643-D62099F89A56}" type="sibTrans" cxnId="{6180508F-39D6-4B4C-ADC9-4DE5E4CF52FA}">
      <dgm:prSet/>
      <dgm:spPr/>
      <dgm:t>
        <a:bodyPr/>
        <a:lstStyle/>
        <a:p>
          <a:endParaRPr lang="ru-RU" b="1"/>
        </a:p>
      </dgm:t>
    </dgm:pt>
    <dgm:pt modelId="{24288639-3F8A-4A97-B8CF-E74A7D605D5A}">
      <dgm:prSet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b="1" dirty="0" smtClean="0"/>
            <a:t>Внутрикорпоративное обучение педагогов на курсах повышения квалификации «Особенности организации образовательной деятельности, направленной на формирование оптимальных образовательных результатов»</a:t>
          </a:r>
          <a:endParaRPr lang="ru-RU" b="1" dirty="0"/>
        </a:p>
      </dgm:t>
    </dgm:pt>
    <dgm:pt modelId="{9205800F-A767-4938-B9BF-2E5C18C50EB3}" type="parTrans" cxnId="{8D6ABF10-8A3C-4AAD-B4CD-49534A617986}">
      <dgm:prSet/>
      <dgm:spPr/>
      <dgm:t>
        <a:bodyPr/>
        <a:lstStyle/>
        <a:p>
          <a:endParaRPr lang="ru-RU" b="1"/>
        </a:p>
      </dgm:t>
    </dgm:pt>
    <dgm:pt modelId="{23ED2574-1255-4203-89A7-120BA9A870A3}" type="sibTrans" cxnId="{8D6ABF10-8A3C-4AAD-B4CD-49534A617986}">
      <dgm:prSet/>
      <dgm:spPr/>
      <dgm:t>
        <a:bodyPr/>
        <a:lstStyle/>
        <a:p>
          <a:endParaRPr lang="ru-RU" b="1"/>
        </a:p>
      </dgm:t>
    </dgm:pt>
    <dgm:pt modelId="{2F1AA606-222E-49C2-957F-04411B645485}">
      <dgm:prSet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b="1" dirty="0" smtClean="0"/>
            <a:t>Создание программы методической работы школы и проведение её экспертизы силами специалистов НИРО</a:t>
          </a:r>
          <a:endParaRPr lang="ru-RU" b="1" dirty="0"/>
        </a:p>
      </dgm:t>
    </dgm:pt>
    <dgm:pt modelId="{97C771EE-E538-4FA5-A699-C1BB9E0A75E7}" type="parTrans" cxnId="{1C581131-1586-4A76-9C1B-F3B1B0E4A62A}">
      <dgm:prSet/>
      <dgm:spPr/>
      <dgm:t>
        <a:bodyPr/>
        <a:lstStyle/>
        <a:p>
          <a:endParaRPr lang="ru-RU" b="1"/>
        </a:p>
      </dgm:t>
    </dgm:pt>
    <dgm:pt modelId="{2278CB71-4480-4C39-A903-57FCFF30E56C}" type="sibTrans" cxnId="{1C581131-1586-4A76-9C1B-F3B1B0E4A62A}">
      <dgm:prSet/>
      <dgm:spPr/>
      <dgm:t>
        <a:bodyPr/>
        <a:lstStyle/>
        <a:p>
          <a:endParaRPr lang="ru-RU" b="1"/>
        </a:p>
      </dgm:t>
    </dgm:pt>
    <dgm:pt modelId="{B56AA9AD-73CB-4BA7-9923-AB632192710A}" type="pres">
      <dgm:prSet presAssocID="{361F14B8-B91B-4848-958C-6C6AAA0E09E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7EC32D15-912B-4FB9-9420-CF2F7180DAD2}" type="pres">
      <dgm:prSet presAssocID="{669349D8-F531-4BFC-8479-A13FFD6462AA}" presName="composite" presStyleCnt="0"/>
      <dgm:spPr/>
    </dgm:pt>
    <dgm:pt modelId="{D2483C73-56D8-4423-B7F0-9E3A17A01150}" type="pres">
      <dgm:prSet presAssocID="{669349D8-F531-4BFC-8479-A13FFD6462AA}" presName="parentText" presStyleLbl="alignNode1" presStyleIdx="0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EECA680-5C69-48EC-A8FF-96AA05F813EC}" type="pres">
      <dgm:prSet presAssocID="{669349D8-F531-4BFC-8479-A13FFD6462AA}" presName="descendantText" presStyleLbl="alignAcc1" presStyleIdx="0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110344C-0F1F-496B-A005-65DF204A4788}" type="pres">
      <dgm:prSet presAssocID="{FEE95361-F788-4105-8FC9-29EFB1BF0495}" presName="sp" presStyleCnt="0"/>
      <dgm:spPr/>
    </dgm:pt>
    <dgm:pt modelId="{7EAA8249-CEE1-4C3C-84BC-E6850EE26772}" type="pres">
      <dgm:prSet presAssocID="{73D17B69-5079-4F1E-B1B4-1999CF327560}" presName="composite" presStyleCnt="0"/>
      <dgm:spPr/>
    </dgm:pt>
    <dgm:pt modelId="{5EB048E6-6B24-4E19-849F-0C460E0B9CC6}" type="pres">
      <dgm:prSet presAssocID="{73D17B69-5079-4F1E-B1B4-1999CF327560}" presName="parentText" presStyleLbl="alignNode1" presStyleIdx="1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BED8C69-65C6-4301-843C-F8517FEE9AE5}" type="pres">
      <dgm:prSet presAssocID="{73D17B69-5079-4F1E-B1B4-1999CF327560}" presName="descendantText" presStyleLbl="alignAcc1" presStyleIdx="1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30BBCAA4-519D-4F4A-98B1-CDD7752F5533}" type="presOf" srcId="{2F1AA606-222E-49C2-957F-04411B645485}" destId="{1BED8C69-65C6-4301-843C-F8517FEE9AE5}" srcOrd="0" destOrd="0" presId="urn:microsoft.com/office/officeart/2005/8/layout/chevron2"/>
    <dgm:cxn modelId="{B8291352-4DA4-4CC5-8224-57D26E87A960}" srcId="{361F14B8-B91B-4848-958C-6C6AAA0E09E4}" destId="{669349D8-F531-4BFC-8479-A13FFD6462AA}" srcOrd="0" destOrd="0" parTransId="{9270AA25-90F5-46FB-812C-FB8221724780}" sibTransId="{FEE95361-F788-4105-8FC9-29EFB1BF0495}"/>
    <dgm:cxn modelId="{74D8B337-3E84-499B-B279-A6D74A470BB5}" type="presOf" srcId="{361F14B8-B91B-4848-958C-6C6AAA0E09E4}" destId="{B56AA9AD-73CB-4BA7-9923-AB632192710A}" srcOrd="0" destOrd="0" presId="urn:microsoft.com/office/officeart/2005/8/layout/chevron2"/>
    <dgm:cxn modelId="{55C2FCB5-6015-477C-8585-13BF6EAB7887}" type="presOf" srcId="{73D17B69-5079-4F1E-B1B4-1999CF327560}" destId="{5EB048E6-6B24-4E19-849F-0C460E0B9CC6}" srcOrd="0" destOrd="0" presId="urn:microsoft.com/office/officeart/2005/8/layout/chevron2"/>
    <dgm:cxn modelId="{6180508F-39D6-4B4C-ADC9-4DE5E4CF52FA}" srcId="{361F14B8-B91B-4848-958C-6C6AAA0E09E4}" destId="{73D17B69-5079-4F1E-B1B4-1999CF327560}" srcOrd="1" destOrd="0" parTransId="{48B81167-EEC4-4A41-90D2-AAC85C1CAC66}" sibTransId="{43D1B607-AD89-43BA-B643-D62099F89A56}"/>
    <dgm:cxn modelId="{8D6ABF10-8A3C-4AAD-B4CD-49534A617986}" srcId="{669349D8-F531-4BFC-8479-A13FFD6462AA}" destId="{24288639-3F8A-4A97-B8CF-E74A7D605D5A}" srcOrd="0" destOrd="0" parTransId="{9205800F-A767-4938-B9BF-2E5C18C50EB3}" sibTransId="{23ED2574-1255-4203-89A7-120BA9A870A3}"/>
    <dgm:cxn modelId="{1C581131-1586-4A76-9C1B-F3B1B0E4A62A}" srcId="{73D17B69-5079-4F1E-B1B4-1999CF327560}" destId="{2F1AA606-222E-49C2-957F-04411B645485}" srcOrd="0" destOrd="0" parTransId="{97C771EE-E538-4FA5-A699-C1BB9E0A75E7}" sibTransId="{2278CB71-4480-4C39-A903-57FCFF30E56C}"/>
    <dgm:cxn modelId="{CE321413-B1C4-42E8-82CE-F392E5918077}" type="presOf" srcId="{669349D8-F531-4BFC-8479-A13FFD6462AA}" destId="{D2483C73-56D8-4423-B7F0-9E3A17A01150}" srcOrd="0" destOrd="0" presId="urn:microsoft.com/office/officeart/2005/8/layout/chevron2"/>
    <dgm:cxn modelId="{B373581F-4887-418A-AFC3-A29A13739DAD}" type="presOf" srcId="{24288639-3F8A-4A97-B8CF-E74A7D605D5A}" destId="{EEECA680-5C69-48EC-A8FF-96AA05F813EC}" srcOrd="0" destOrd="0" presId="urn:microsoft.com/office/officeart/2005/8/layout/chevron2"/>
    <dgm:cxn modelId="{25BFBDFE-EE6D-4FD1-B9AD-83B8B5B289A7}" type="presParOf" srcId="{B56AA9AD-73CB-4BA7-9923-AB632192710A}" destId="{7EC32D15-912B-4FB9-9420-CF2F7180DAD2}" srcOrd="0" destOrd="0" presId="urn:microsoft.com/office/officeart/2005/8/layout/chevron2"/>
    <dgm:cxn modelId="{53C0CBF4-4FE9-4507-97EA-4493905F22E6}" type="presParOf" srcId="{7EC32D15-912B-4FB9-9420-CF2F7180DAD2}" destId="{D2483C73-56D8-4423-B7F0-9E3A17A01150}" srcOrd="0" destOrd="0" presId="urn:microsoft.com/office/officeart/2005/8/layout/chevron2"/>
    <dgm:cxn modelId="{2EF05037-298F-42C2-A2FA-66857821B301}" type="presParOf" srcId="{7EC32D15-912B-4FB9-9420-CF2F7180DAD2}" destId="{EEECA680-5C69-48EC-A8FF-96AA05F813EC}" srcOrd="1" destOrd="0" presId="urn:microsoft.com/office/officeart/2005/8/layout/chevron2"/>
    <dgm:cxn modelId="{100B6F81-BC79-46CE-A262-510399B12D7B}" type="presParOf" srcId="{B56AA9AD-73CB-4BA7-9923-AB632192710A}" destId="{1110344C-0F1F-496B-A005-65DF204A4788}" srcOrd="1" destOrd="0" presId="urn:microsoft.com/office/officeart/2005/8/layout/chevron2"/>
    <dgm:cxn modelId="{C08D8858-A2AC-435E-B842-B71A47CF0FD4}" type="presParOf" srcId="{B56AA9AD-73CB-4BA7-9923-AB632192710A}" destId="{7EAA8249-CEE1-4C3C-84BC-E6850EE26772}" srcOrd="2" destOrd="0" presId="urn:microsoft.com/office/officeart/2005/8/layout/chevron2"/>
    <dgm:cxn modelId="{8D39085A-13CB-4D99-86F5-213B19531570}" type="presParOf" srcId="{7EAA8249-CEE1-4C3C-84BC-E6850EE26772}" destId="{5EB048E6-6B24-4E19-849F-0C460E0B9CC6}" srcOrd="0" destOrd="0" presId="urn:microsoft.com/office/officeart/2005/8/layout/chevron2"/>
    <dgm:cxn modelId="{B496C60F-0214-46DA-B4D2-110D01775FED}" type="presParOf" srcId="{7EAA8249-CEE1-4C3C-84BC-E6850EE26772}" destId="{1BED8C69-65C6-4301-843C-F8517FEE9AE5}" srcOrd="1" destOrd="0" presId="urn:microsoft.com/office/officeart/2005/8/layout/chevron2"/>
  </dgm:cxnLst>
  <dgm:bg/>
  <dgm:whole/>
  <dgm:extLst>
    <a:ext uri="http://schemas.microsoft.com/office/drawing/2008/diagram"/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3F5A8D6C-9DD6-4C58-A89D-A81D8FFA98BB}" type="doc">
      <dgm:prSet loTypeId="urn:microsoft.com/office/officeart/2011/layout/TabList" loCatId="list" qsTypeId="urn:microsoft.com/office/officeart/2005/8/quickstyle/simple1#24" qsCatId="simple" csTypeId="urn:microsoft.com/office/officeart/2005/8/colors/accent1_2#24" csCatId="accent1" phldr="1"/>
      <dgm:spPr/>
      <dgm:t>
        <a:bodyPr/>
        <a:lstStyle/>
        <a:p>
          <a:endParaRPr lang="ru-RU"/>
        </a:p>
      </dgm:t>
    </dgm:pt>
    <dgm:pt modelId="{E6688E4E-6D19-405E-9BE6-A0332E07AA16}">
      <dgm:prSet phldrT="[Текст]"/>
      <dgm:spPr/>
      <dgm:t>
        <a:bodyPr/>
        <a:lstStyle/>
        <a:p>
          <a:r>
            <a:rPr lang="ru-RU" b="1" dirty="0" smtClean="0"/>
            <a:t>Апрель 2019</a:t>
          </a:r>
          <a:endParaRPr lang="ru-RU" b="1" dirty="0"/>
        </a:p>
      </dgm:t>
    </dgm:pt>
    <dgm:pt modelId="{72A3C75F-DCF3-48DF-89FE-A2FA011B4755}" type="parTrans" cxnId="{A47C2CC9-EC84-4AA6-905F-4911C744DC93}">
      <dgm:prSet/>
      <dgm:spPr/>
      <dgm:t>
        <a:bodyPr/>
        <a:lstStyle/>
        <a:p>
          <a:endParaRPr lang="ru-RU"/>
        </a:p>
      </dgm:t>
    </dgm:pt>
    <dgm:pt modelId="{20A82B55-7621-45DF-8D71-24F9E16A6430}" type="sibTrans" cxnId="{A47C2CC9-EC84-4AA6-905F-4911C744DC93}">
      <dgm:prSet/>
      <dgm:spPr/>
      <dgm:t>
        <a:bodyPr/>
        <a:lstStyle/>
        <a:p>
          <a:endParaRPr lang="ru-RU"/>
        </a:p>
      </dgm:t>
    </dgm:pt>
    <dgm:pt modelId="{D20C514D-71F1-4EF2-B887-A785B6971CEA}">
      <dgm:prSet phldrT="[Текст]"/>
      <dgm:spPr/>
      <dgm:t>
        <a:bodyPr/>
        <a:lstStyle/>
        <a:p>
          <a:r>
            <a:rPr lang="ru-RU" dirty="0" smtClean="0"/>
            <a:t>Проблемно-ориентировочные группы</a:t>
          </a:r>
          <a:endParaRPr lang="ru-RU" dirty="0"/>
        </a:p>
      </dgm:t>
    </dgm:pt>
    <dgm:pt modelId="{D313D616-5935-4F4C-80D3-68564D977917}" type="parTrans" cxnId="{0E3F9B8E-D5E2-49E5-8771-A05049940A51}">
      <dgm:prSet/>
      <dgm:spPr/>
      <dgm:t>
        <a:bodyPr/>
        <a:lstStyle/>
        <a:p>
          <a:endParaRPr lang="ru-RU"/>
        </a:p>
      </dgm:t>
    </dgm:pt>
    <dgm:pt modelId="{63AB3BDA-0164-4AB1-A4F1-080B66B42F49}" type="sibTrans" cxnId="{0E3F9B8E-D5E2-49E5-8771-A05049940A51}">
      <dgm:prSet/>
      <dgm:spPr/>
      <dgm:t>
        <a:bodyPr/>
        <a:lstStyle/>
        <a:p>
          <a:endParaRPr lang="ru-RU"/>
        </a:p>
      </dgm:t>
    </dgm:pt>
    <dgm:pt modelId="{FF239DAC-A3EB-4597-AD87-7E85E1E5F54E}">
      <dgm:prSet phldrT="[Текст]"/>
      <dgm:spPr/>
      <dgm:t>
        <a:bodyPr/>
        <a:lstStyle/>
        <a:p>
          <a:r>
            <a:rPr lang="ru-RU" b="1" dirty="0" smtClean="0"/>
            <a:t>Май 2019</a:t>
          </a:r>
          <a:endParaRPr lang="ru-RU" b="1" dirty="0"/>
        </a:p>
      </dgm:t>
    </dgm:pt>
    <dgm:pt modelId="{E5E2DA99-0089-4A06-93E8-1A97E20B9786}" type="parTrans" cxnId="{4BED9FE5-A014-454D-809B-38CAF1383772}">
      <dgm:prSet/>
      <dgm:spPr/>
      <dgm:t>
        <a:bodyPr/>
        <a:lstStyle/>
        <a:p>
          <a:endParaRPr lang="ru-RU"/>
        </a:p>
      </dgm:t>
    </dgm:pt>
    <dgm:pt modelId="{87A09A0E-A483-4FE2-B958-F702E6DE5D79}" type="sibTrans" cxnId="{4BED9FE5-A014-454D-809B-38CAF1383772}">
      <dgm:prSet/>
      <dgm:spPr/>
      <dgm:t>
        <a:bodyPr/>
        <a:lstStyle/>
        <a:p>
          <a:endParaRPr lang="ru-RU"/>
        </a:p>
      </dgm:t>
    </dgm:pt>
    <dgm:pt modelId="{53CA7476-FCBE-481D-8B57-2404AFEB2818}">
      <dgm:prSet phldrT="[Текст]"/>
      <dgm:spPr/>
      <dgm:t>
        <a:bodyPr/>
        <a:lstStyle/>
        <a:p>
          <a:r>
            <a:rPr lang="ru-RU" dirty="0" smtClean="0"/>
            <a:t>Утверждение программы МР</a:t>
          </a:r>
          <a:endParaRPr lang="ru-RU" dirty="0"/>
        </a:p>
      </dgm:t>
    </dgm:pt>
    <dgm:pt modelId="{A8D339B9-4C8E-4D0D-9C94-EC156028E96A}" type="parTrans" cxnId="{37FD7EF4-35A8-490A-A7C0-5C96385A8AFF}">
      <dgm:prSet/>
      <dgm:spPr/>
      <dgm:t>
        <a:bodyPr/>
        <a:lstStyle/>
        <a:p>
          <a:endParaRPr lang="ru-RU"/>
        </a:p>
      </dgm:t>
    </dgm:pt>
    <dgm:pt modelId="{5B303473-CD23-4702-BB84-9164A280DF37}" type="sibTrans" cxnId="{37FD7EF4-35A8-490A-A7C0-5C96385A8AFF}">
      <dgm:prSet/>
      <dgm:spPr/>
      <dgm:t>
        <a:bodyPr/>
        <a:lstStyle/>
        <a:p>
          <a:endParaRPr lang="ru-RU"/>
        </a:p>
      </dgm:t>
    </dgm:pt>
    <dgm:pt modelId="{78DDD9DE-60CB-4FF2-A400-B1F1EC4CBDAF}" type="pres">
      <dgm:prSet presAssocID="{3F5A8D6C-9DD6-4C58-A89D-A81D8FFA98BB}" presName="Name0" presStyleCnt="0">
        <dgm:presLayoutVars>
          <dgm:chMax/>
          <dgm:chPref val="3"/>
          <dgm:dir/>
          <dgm:animOne val="branch"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764753A9-4EEB-4673-9F5A-E9383DC53FB2}" type="pres">
      <dgm:prSet presAssocID="{E6688E4E-6D19-405E-9BE6-A0332E07AA16}" presName="composite" presStyleCnt="0"/>
      <dgm:spPr/>
    </dgm:pt>
    <dgm:pt modelId="{B27EE692-68C3-453D-9B26-E5409F4B1C94}" type="pres">
      <dgm:prSet presAssocID="{E6688E4E-6D19-405E-9BE6-A0332E07AA16}" presName="FirstChild" presStyleLbl="revTx" presStyleIdx="0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0320E95-2E5F-4C1E-A689-ADC635EAE842}" type="pres">
      <dgm:prSet presAssocID="{E6688E4E-6D19-405E-9BE6-A0332E07AA16}" presName="Parent" presStyleLbl="alignNode1" presStyleIdx="0" presStyleCnt="2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8583B4E-97A7-49FA-A102-D23BABC1D1A0}" type="pres">
      <dgm:prSet presAssocID="{E6688E4E-6D19-405E-9BE6-A0332E07AA16}" presName="Accent" presStyleLbl="parChTrans1D1" presStyleIdx="0" presStyleCnt="2"/>
      <dgm:spPr/>
    </dgm:pt>
    <dgm:pt modelId="{1790853D-6E94-4B9A-BA48-D39F3EDA7D7F}" type="pres">
      <dgm:prSet presAssocID="{20A82B55-7621-45DF-8D71-24F9E16A6430}" presName="sibTrans" presStyleCnt="0"/>
      <dgm:spPr/>
    </dgm:pt>
    <dgm:pt modelId="{61A22B43-C978-42DD-90E9-053E3B60BEDE}" type="pres">
      <dgm:prSet presAssocID="{FF239DAC-A3EB-4597-AD87-7E85E1E5F54E}" presName="composite" presStyleCnt="0"/>
      <dgm:spPr/>
    </dgm:pt>
    <dgm:pt modelId="{99053F7D-B657-4290-85BD-1B11124C8EBA}" type="pres">
      <dgm:prSet presAssocID="{FF239DAC-A3EB-4597-AD87-7E85E1E5F54E}" presName="FirstChild" presStyleLbl="revTx" presStyleIdx="1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48B8574-4E97-4443-A422-D6839C35EF5A}" type="pres">
      <dgm:prSet presAssocID="{FF239DAC-A3EB-4597-AD87-7E85E1E5F54E}" presName="Parent" presStyleLbl="alignNode1" presStyleIdx="1" presStyleCnt="2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68E3F12-7CCF-4A1E-96F9-8319C132CFAA}" type="pres">
      <dgm:prSet presAssocID="{FF239DAC-A3EB-4597-AD87-7E85E1E5F54E}" presName="Accent" presStyleLbl="parChTrans1D1" presStyleIdx="1" presStyleCnt="2"/>
      <dgm:spPr/>
    </dgm:pt>
  </dgm:ptLst>
  <dgm:cxnLst>
    <dgm:cxn modelId="{CF3AABEA-5DC1-4F8F-A1FA-5A71474C7376}" type="presOf" srcId="{3F5A8D6C-9DD6-4C58-A89D-A81D8FFA98BB}" destId="{78DDD9DE-60CB-4FF2-A400-B1F1EC4CBDAF}" srcOrd="0" destOrd="0" presId="urn:microsoft.com/office/officeart/2011/layout/TabList"/>
    <dgm:cxn modelId="{4BED9FE5-A014-454D-809B-38CAF1383772}" srcId="{3F5A8D6C-9DD6-4C58-A89D-A81D8FFA98BB}" destId="{FF239DAC-A3EB-4597-AD87-7E85E1E5F54E}" srcOrd="1" destOrd="0" parTransId="{E5E2DA99-0089-4A06-93E8-1A97E20B9786}" sibTransId="{87A09A0E-A483-4FE2-B958-F702E6DE5D79}"/>
    <dgm:cxn modelId="{0E3F9B8E-D5E2-49E5-8771-A05049940A51}" srcId="{E6688E4E-6D19-405E-9BE6-A0332E07AA16}" destId="{D20C514D-71F1-4EF2-B887-A785B6971CEA}" srcOrd="0" destOrd="0" parTransId="{D313D616-5935-4F4C-80D3-68564D977917}" sibTransId="{63AB3BDA-0164-4AB1-A4F1-080B66B42F49}"/>
    <dgm:cxn modelId="{A47C2CC9-EC84-4AA6-905F-4911C744DC93}" srcId="{3F5A8D6C-9DD6-4C58-A89D-A81D8FFA98BB}" destId="{E6688E4E-6D19-405E-9BE6-A0332E07AA16}" srcOrd="0" destOrd="0" parTransId="{72A3C75F-DCF3-48DF-89FE-A2FA011B4755}" sibTransId="{20A82B55-7621-45DF-8D71-24F9E16A6430}"/>
    <dgm:cxn modelId="{37FD7EF4-35A8-490A-A7C0-5C96385A8AFF}" srcId="{FF239DAC-A3EB-4597-AD87-7E85E1E5F54E}" destId="{53CA7476-FCBE-481D-8B57-2404AFEB2818}" srcOrd="0" destOrd="0" parTransId="{A8D339B9-4C8E-4D0D-9C94-EC156028E96A}" sibTransId="{5B303473-CD23-4702-BB84-9164A280DF37}"/>
    <dgm:cxn modelId="{369FC017-3C04-488F-8287-91E864F684A2}" type="presOf" srcId="{53CA7476-FCBE-481D-8B57-2404AFEB2818}" destId="{99053F7D-B657-4290-85BD-1B11124C8EBA}" srcOrd="0" destOrd="0" presId="urn:microsoft.com/office/officeart/2011/layout/TabList"/>
    <dgm:cxn modelId="{629BF27C-54AF-4900-9D64-636B549A5801}" type="presOf" srcId="{E6688E4E-6D19-405E-9BE6-A0332E07AA16}" destId="{D0320E95-2E5F-4C1E-A689-ADC635EAE842}" srcOrd="0" destOrd="0" presId="urn:microsoft.com/office/officeart/2011/layout/TabList"/>
    <dgm:cxn modelId="{3CE8F2D1-2676-40C1-89B3-ADCBD526D6ED}" type="presOf" srcId="{FF239DAC-A3EB-4597-AD87-7E85E1E5F54E}" destId="{148B8574-4E97-4443-A422-D6839C35EF5A}" srcOrd="0" destOrd="0" presId="urn:microsoft.com/office/officeart/2011/layout/TabList"/>
    <dgm:cxn modelId="{856665E0-B9A4-4977-88A6-1BF32CA5C5D3}" type="presOf" srcId="{D20C514D-71F1-4EF2-B887-A785B6971CEA}" destId="{B27EE692-68C3-453D-9B26-E5409F4B1C94}" srcOrd="0" destOrd="0" presId="urn:microsoft.com/office/officeart/2011/layout/TabList"/>
    <dgm:cxn modelId="{3AED19DF-DF00-48E0-967D-E67E5BECAFC6}" type="presParOf" srcId="{78DDD9DE-60CB-4FF2-A400-B1F1EC4CBDAF}" destId="{764753A9-4EEB-4673-9F5A-E9383DC53FB2}" srcOrd="0" destOrd="0" presId="urn:microsoft.com/office/officeart/2011/layout/TabList"/>
    <dgm:cxn modelId="{FDC32FCD-351E-42FA-B9BA-E7DCA1C7419D}" type="presParOf" srcId="{764753A9-4EEB-4673-9F5A-E9383DC53FB2}" destId="{B27EE692-68C3-453D-9B26-E5409F4B1C94}" srcOrd="0" destOrd="0" presId="urn:microsoft.com/office/officeart/2011/layout/TabList"/>
    <dgm:cxn modelId="{65A15DC4-13FC-471A-8171-0E81AC6AE80A}" type="presParOf" srcId="{764753A9-4EEB-4673-9F5A-E9383DC53FB2}" destId="{D0320E95-2E5F-4C1E-A689-ADC635EAE842}" srcOrd="1" destOrd="0" presId="urn:microsoft.com/office/officeart/2011/layout/TabList"/>
    <dgm:cxn modelId="{48857A8D-D45B-4F27-89D5-3988B4777211}" type="presParOf" srcId="{764753A9-4EEB-4673-9F5A-E9383DC53FB2}" destId="{58583B4E-97A7-49FA-A102-D23BABC1D1A0}" srcOrd="2" destOrd="0" presId="urn:microsoft.com/office/officeart/2011/layout/TabList"/>
    <dgm:cxn modelId="{2D3E6805-77B2-417B-B8B6-559D52CF8C37}" type="presParOf" srcId="{78DDD9DE-60CB-4FF2-A400-B1F1EC4CBDAF}" destId="{1790853D-6E94-4B9A-BA48-D39F3EDA7D7F}" srcOrd="1" destOrd="0" presId="urn:microsoft.com/office/officeart/2011/layout/TabList"/>
    <dgm:cxn modelId="{468E93BD-4228-4641-96A1-2EC9D9C331E3}" type="presParOf" srcId="{78DDD9DE-60CB-4FF2-A400-B1F1EC4CBDAF}" destId="{61A22B43-C978-42DD-90E9-053E3B60BEDE}" srcOrd="2" destOrd="0" presId="urn:microsoft.com/office/officeart/2011/layout/TabList"/>
    <dgm:cxn modelId="{5BE7AD92-0C0F-4A34-8033-DFD5C05D8E71}" type="presParOf" srcId="{61A22B43-C978-42DD-90E9-053E3B60BEDE}" destId="{99053F7D-B657-4290-85BD-1B11124C8EBA}" srcOrd="0" destOrd="0" presId="urn:microsoft.com/office/officeart/2011/layout/TabList"/>
    <dgm:cxn modelId="{A9CD6A4F-AD23-4254-A18A-9A8464E11B7D}" type="presParOf" srcId="{61A22B43-C978-42DD-90E9-053E3B60BEDE}" destId="{148B8574-4E97-4443-A422-D6839C35EF5A}" srcOrd="1" destOrd="0" presId="urn:microsoft.com/office/officeart/2011/layout/TabList"/>
    <dgm:cxn modelId="{553902CF-F02E-404D-B5EA-14108992E35B}" type="presParOf" srcId="{61A22B43-C978-42DD-90E9-053E3B60BEDE}" destId="{D68E3F12-7CCF-4A1E-96F9-8319C132CFAA}" srcOrd="2" destOrd="0" presId="urn:microsoft.com/office/officeart/2011/layout/TabList"/>
  </dgm:cxnLst>
  <dgm:bg/>
  <dgm:whole/>
  <dgm:extLst>
    <a:ext uri="http://schemas.microsoft.com/office/drawing/2008/diagram"/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03253147-BDEC-45AF-85C8-02106A8F0A23}" type="doc">
      <dgm:prSet loTypeId="urn:microsoft.com/office/officeart/2011/layout/TabList" loCatId="list" qsTypeId="urn:microsoft.com/office/officeart/2005/8/quickstyle/simple1#25" qsCatId="simple" csTypeId="urn:microsoft.com/office/officeart/2005/8/colors/accent1_2#25" csCatId="accent1" phldr="1"/>
      <dgm:spPr/>
      <dgm:t>
        <a:bodyPr/>
        <a:lstStyle/>
        <a:p>
          <a:endParaRPr lang="ru-RU"/>
        </a:p>
      </dgm:t>
    </dgm:pt>
    <dgm:pt modelId="{BAD24FD7-4B7B-4504-83BE-95059DD134BF}">
      <dgm:prSet phldrT="[Текст]"/>
      <dgm:spPr/>
      <dgm:t>
        <a:bodyPr/>
        <a:lstStyle/>
        <a:p>
          <a:r>
            <a:rPr lang="ru-RU" b="1" dirty="0" smtClean="0"/>
            <a:t>Апрель 2019</a:t>
          </a:r>
          <a:endParaRPr lang="ru-RU" b="1" dirty="0"/>
        </a:p>
      </dgm:t>
    </dgm:pt>
    <dgm:pt modelId="{BA02C67D-0EC0-4503-A1F5-3BDE5EDE7126}" type="parTrans" cxnId="{7B8F2DA0-7A3E-4CF6-A137-0B0F26786FE5}">
      <dgm:prSet/>
      <dgm:spPr/>
      <dgm:t>
        <a:bodyPr/>
        <a:lstStyle/>
        <a:p>
          <a:endParaRPr lang="ru-RU"/>
        </a:p>
      </dgm:t>
    </dgm:pt>
    <dgm:pt modelId="{CC03173A-09D2-4834-BF53-355104EB8846}" type="sibTrans" cxnId="{7B8F2DA0-7A3E-4CF6-A137-0B0F26786FE5}">
      <dgm:prSet/>
      <dgm:spPr/>
      <dgm:t>
        <a:bodyPr/>
        <a:lstStyle/>
        <a:p>
          <a:endParaRPr lang="ru-RU"/>
        </a:p>
      </dgm:t>
    </dgm:pt>
    <dgm:pt modelId="{F64BCE0E-15F8-4369-B34F-8DF14E852B82}">
      <dgm:prSet phldrT="[Текст]" custT="1"/>
      <dgm:spPr/>
      <dgm:t>
        <a:bodyPr/>
        <a:lstStyle/>
        <a:p>
          <a:r>
            <a:rPr lang="ru-RU" sz="2000" dirty="0" smtClean="0"/>
            <a:t>Входная диагностика профессиональных дефицитов педагогов</a:t>
          </a:r>
          <a:endParaRPr lang="ru-RU" sz="2000" dirty="0"/>
        </a:p>
      </dgm:t>
    </dgm:pt>
    <dgm:pt modelId="{9CF4D884-066A-41A1-B424-84FC380E09B4}" type="parTrans" cxnId="{37DE01A1-BD38-4602-BF81-1EC16F050FDF}">
      <dgm:prSet/>
      <dgm:spPr/>
      <dgm:t>
        <a:bodyPr/>
        <a:lstStyle/>
        <a:p>
          <a:endParaRPr lang="ru-RU"/>
        </a:p>
      </dgm:t>
    </dgm:pt>
    <dgm:pt modelId="{44165E5A-6612-4B67-B8D9-57E30A01C100}" type="sibTrans" cxnId="{37DE01A1-BD38-4602-BF81-1EC16F050FDF}">
      <dgm:prSet/>
      <dgm:spPr/>
      <dgm:t>
        <a:bodyPr/>
        <a:lstStyle/>
        <a:p>
          <a:endParaRPr lang="ru-RU"/>
        </a:p>
      </dgm:t>
    </dgm:pt>
    <dgm:pt modelId="{63CD52B2-4647-4848-9747-31AA856D3A7B}">
      <dgm:prSet phldrT="[Текст]"/>
      <dgm:spPr/>
      <dgm:t>
        <a:bodyPr/>
        <a:lstStyle/>
        <a:p>
          <a:r>
            <a:rPr lang="ru-RU" b="1" dirty="0" smtClean="0"/>
            <a:t>Май 2019</a:t>
          </a:r>
          <a:endParaRPr lang="ru-RU" b="1" dirty="0"/>
        </a:p>
      </dgm:t>
    </dgm:pt>
    <dgm:pt modelId="{F89CCAB6-D11F-412A-BBF2-29971C3383E3}" type="parTrans" cxnId="{9F76CD3F-C387-4E41-AE9A-1E16A76C873E}">
      <dgm:prSet/>
      <dgm:spPr/>
      <dgm:t>
        <a:bodyPr/>
        <a:lstStyle/>
        <a:p>
          <a:endParaRPr lang="ru-RU"/>
        </a:p>
      </dgm:t>
    </dgm:pt>
    <dgm:pt modelId="{958248C4-D66C-427B-A32C-A4F6949A0523}" type="sibTrans" cxnId="{9F76CD3F-C387-4E41-AE9A-1E16A76C873E}">
      <dgm:prSet/>
      <dgm:spPr/>
      <dgm:t>
        <a:bodyPr/>
        <a:lstStyle/>
        <a:p>
          <a:endParaRPr lang="ru-RU"/>
        </a:p>
      </dgm:t>
    </dgm:pt>
    <dgm:pt modelId="{328D62CE-ECE4-482B-9AC5-58FF081EB07E}">
      <dgm:prSet phldrT="[Текст]" custT="1"/>
      <dgm:spPr/>
      <dgm:t>
        <a:bodyPr/>
        <a:lstStyle/>
        <a:p>
          <a:r>
            <a:rPr lang="ru-RU" sz="2000" dirty="0" smtClean="0"/>
            <a:t>Схема индивидуального плана профессионального роста педагогов </a:t>
          </a:r>
          <a:endParaRPr lang="ru-RU" sz="2000" dirty="0"/>
        </a:p>
      </dgm:t>
    </dgm:pt>
    <dgm:pt modelId="{BFAA7D9F-DC6C-4E70-A0D3-D1EBBD35B0AE}" type="parTrans" cxnId="{9613E301-67CB-4A2F-9067-0973CD7C5FCC}">
      <dgm:prSet/>
      <dgm:spPr/>
      <dgm:t>
        <a:bodyPr/>
        <a:lstStyle/>
        <a:p>
          <a:endParaRPr lang="ru-RU"/>
        </a:p>
      </dgm:t>
    </dgm:pt>
    <dgm:pt modelId="{C07FC9EE-ADC4-4620-AC93-4C6E83681B12}" type="sibTrans" cxnId="{9613E301-67CB-4A2F-9067-0973CD7C5FCC}">
      <dgm:prSet/>
      <dgm:spPr/>
      <dgm:t>
        <a:bodyPr/>
        <a:lstStyle/>
        <a:p>
          <a:endParaRPr lang="ru-RU"/>
        </a:p>
      </dgm:t>
    </dgm:pt>
    <dgm:pt modelId="{A11592E1-4185-4FEF-9DF0-AF2A30150C56}">
      <dgm:prSet phldrT="[Текст]" phldr="1"/>
      <dgm:spPr/>
      <dgm:t>
        <a:bodyPr/>
        <a:lstStyle/>
        <a:p>
          <a:endParaRPr lang="ru-RU" dirty="0"/>
        </a:p>
      </dgm:t>
    </dgm:pt>
    <dgm:pt modelId="{B8097D7B-B78A-4C72-95DE-CD1E619B0261}" type="parTrans" cxnId="{F221E997-76E7-4CE1-B345-73D4B9BDFBD4}">
      <dgm:prSet/>
      <dgm:spPr/>
      <dgm:t>
        <a:bodyPr/>
        <a:lstStyle/>
        <a:p>
          <a:endParaRPr lang="ru-RU"/>
        </a:p>
      </dgm:t>
    </dgm:pt>
    <dgm:pt modelId="{9BADFE92-BE3F-4D05-BF65-14E684AAAC2A}" type="sibTrans" cxnId="{F221E997-76E7-4CE1-B345-73D4B9BDFBD4}">
      <dgm:prSet/>
      <dgm:spPr/>
      <dgm:t>
        <a:bodyPr/>
        <a:lstStyle/>
        <a:p>
          <a:endParaRPr lang="ru-RU"/>
        </a:p>
      </dgm:t>
    </dgm:pt>
    <dgm:pt modelId="{1B1AAE13-E1A2-45CA-B19E-6150C94B93E2}">
      <dgm:prSet phldrT="[Текст]"/>
      <dgm:spPr/>
      <dgm:t>
        <a:bodyPr/>
        <a:lstStyle/>
        <a:p>
          <a:r>
            <a:rPr lang="ru-RU" b="1" dirty="0" smtClean="0"/>
            <a:t>2019-2020 </a:t>
          </a:r>
          <a:r>
            <a:rPr lang="ru-RU" b="1" dirty="0" err="1" smtClean="0"/>
            <a:t>уч.год</a:t>
          </a:r>
          <a:endParaRPr lang="ru-RU" b="1" dirty="0"/>
        </a:p>
      </dgm:t>
    </dgm:pt>
    <dgm:pt modelId="{B6518AF7-667B-429C-B374-5DF5470F2CFA}" type="parTrans" cxnId="{E8A12ADA-2288-40A3-8B9F-8F06322B81A3}">
      <dgm:prSet/>
      <dgm:spPr/>
      <dgm:t>
        <a:bodyPr/>
        <a:lstStyle/>
        <a:p>
          <a:endParaRPr lang="ru-RU"/>
        </a:p>
      </dgm:t>
    </dgm:pt>
    <dgm:pt modelId="{6A52A66A-5A51-4860-8418-BFCE58DF8544}" type="sibTrans" cxnId="{E8A12ADA-2288-40A3-8B9F-8F06322B81A3}">
      <dgm:prSet/>
      <dgm:spPr/>
      <dgm:t>
        <a:bodyPr/>
        <a:lstStyle/>
        <a:p>
          <a:endParaRPr lang="ru-RU"/>
        </a:p>
      </dgm:t>
    </dgm:pt>
    <dgm:pt modelId="{BAE4FFD5-EC49-4C61-A0D0-E3FFED58EC1C}">
      <dgm:prSet phldrT="[Текст]" custT="1"/>
      <dgm:spPr/>
      <dgm:t>
        <a:bodyPr/>
        <a:lstStyle/>
        <a:p>
          <a:r>
            <a:rPr lang="ru-RU" sz="2000" dirty="0" smtClean="0"/>
            <a:t>Составление и реализация педагогами планов профессионального роста </a:t>
          </a:r>
          <a:endParaRPr lang="ru-RU" sz="2000" dirty="0"/>
        </a:p>
      </dgm:t>
    </dgm:pt>
    <dgm:pt modelId="{5CAFE6F0-D4E1-42C3-AE25-3BC397B589FD}" type="parTrans" cxnId="{53AEE772-E3EA-4CD2-9146-FDCF3125078C}">
      <dgm:prSet/>
      <dgm:spPr/>
      <dgm:t>
        <a:bodyPr/>
        <a:lstStyle/>
        <a:p>
          <a:endParaRPr lang="ru-RU"/>
        </a:p>
      </dgm:t>
    </dgm:pt>
    <dgm:pt modelId="{260143B6-68E4-45D2-9ACC-FAB80C6AFEC6}" type="sibTrans" cxnId="{53AEE772-E3EA-4CD2-9146-FDCF3125078C}">
      <dgm:prSet/>
      <dgm:spPr/>
      <dgm:t>
        <a:bodyPr/>
        <a:lstStyle/>
        <a:p>
          <a:endParaRPr lang="ru-RU"/>
        </a:p>
      </dgm:t>
    </dgm:pt>
    <dgm:pt modelId="{2F4CB95A-0141-46FA-A89A-9D927F52A4E1}">
      <dgm:prSet phldrT="[Текст]" phldr="1"/>
      <dgm:spPr/>
      <dgm:t>
        <a:bodyPr/>
        <a:lstStyle/>
        <a:p>
          <a:endParaRPr lang="ru-RU" dirty="0"/>
        </a:p>
      </dgm:t>
    </dgm:pt>
    <dgm:pt modelId="{8BE43FE9-EABC-4A31-B344-D8C944964F3F}" type="parTrans" cxnId="{FCB7DCB6-6FE3-437E-9595-229AAE62E30F}">
      <dgm:prSet/>
      <dgm:spPr/>
      <dgm:t>
        <a:bodyPr/>
        <a:lstStyle/>
        <a:p>
          <a:endParaRPr lang="ru-RU"/>
        </a:p>
      </dgm:t>
    </dgm:pt>
    <dgm:pt modelId="{B4983781-CDB7-4EDC-B7F7-BFBFFFDBD085}" type="sibTrans" cxnId="{FCB7DCB6-6FE3-437E-9595-229AAE62E30F}">
      <dgm:prSet/>
      <dgm:spPr/>
      <dgm:t>
        <a:bodyPr/>
        <a:lstStyle/>
        <a:p>
          <a:endParaRPr lang="ru-RU"/>
        </a:p>
      </dgm:t>
    </dgm:pt>
    <dgm:pt modelId="{CF5583AE-1DAD-4EF8-8F94-56F1269ED167}">
      <dgm:prSet phldrT="[Текст]" phldr="1"/>
      <dgm:spPr/>
      <dgm:t>
        <a:bodyPr/>
        <a:lstStyle/>
        <a:p>
          <a:endParaRPr lang="ru-RU" dirty="0"/>
        </a:p>
      </dgm:t>
    </dgm:pt>
    <dgm:pt modelId="{3A80690D-49A2-45C9-AD65-90F86CA29655}" type="sibTrans" cxnId="{64713CD4-974F-43A9-8A3D-9A7886C46816}">
      <dgm:prSet/>
      <dgm:spPr/>
      <dgm:t>
        <a:bodyPr/>
        <a:lstStyle/>
        <a:p>
          <a:endParaRPr lang="ru-RU"/>
        </a:p>
      </dgm:t>
    </dgm:pt>
    <dgm:pt modelId="{246D7A54-DCE5-4645-B926-7901F2001FB5}" type="parTrans" cxnId="{64713CD4-974F-43A9-8A3D-9A7886C46816}">
      <dgm:prSet/>
      <dgm:spPr/>
      <dgm:t>
        <a:bodyPr/>
        <a:lstStyle/>
        <a:p>
          <a:endParaRPr lang="ru-RU"/>
        </a:p>
      </dgm:t>
    </dgm:pt>
    <dgm:pt modelId="{BD69E74F-C698-47E6-BCF2-9A4FC9D34FBE}" type="pres">
      <dgm:prSet presAssocID="{03253147-BDEC-45AF-85C8-02106A8F0A23}" presName="Name0" presStyleCnt="0">
        <dgm:presLayoutVars>
          <dgm:chMax/>
          <dgm:chPref val="3"/>
          <dgm:dir/>
          <dgm:animOne val="branch"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1DF3F1BA-D95A-42C3-A039-1B20191EE684}" type="pres">
      <dgm:prSet presAssocID="{BAD24FD7-4B7B-4504-83BE-95059DD134BF}" presName="composite" presStyleCnt="0"/>
      <dgm:spPr/>
    </dgm:pt>
    <dgm:pt modelId="{B915D258-322E-448A-B0FA-ACA418C3FE32}" type="pres">
      <dgm:prSet presAssocID="{BAD24FD7-4B7B-4504-83BE-95059DD134BF}" presName="FirstChild" presStyleLbl="revTx" presStyleIdx="0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9FC702B-D69B-471E-AA10-34541F88A987}" type="pres">
      <dgm:prSet presAssocID="{BAD24FD7-4B7B-4504-83BE-95059DD134BF}" presName="Parent" presStyleLbl="alignNode1" presStyleIdx="0" presStyleCnt="3" custScaleX="96157" custScaleY="327850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11C604B-201B-4DE4-BB71-5402294060D5}" type="pres">
      <dgm:prSet presAssocID="{BAD24FD7-4B7B-4504-83BE-95059DD134BF}" presName="Accent" presStyleLbl="parChTrans1D1" presStyleIdx="0" presStyleCnt="3"/>
      <dgm:spPr/>
    </dgm:pt>
    <dgm:pt modelId="{68889307-799B-46A8-AF6A-E1090D3CBBEB}" type="pres">
      <dgm:prSet presAssocID="{BAD24FD7-4B7B-4504-83BE-95059DD134BF}" presName="Child" presStyleLbl="revTx" presStyleIdx="1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D9DE3B4-617C-40B6-AEA7-F1E643B0FF41}" type="pres">
      <dgm:prSet presAssocID="{CC03173A-09D2-4834-BF53-355104EB8846}" presName="sibTrans" presStyleCnt="0"/>
      <dgm:spPr/>
    </dgm:pt>
    <dgm:pt modelId="{1E884D45-EA4E-4696-863D-5680668C2B95}" type="pres">
      <dgm:prSet presAssocID="{63CD52B2-4647-4848-9747-31AA856D3A7B}" presName="composite" presStyleCnt="0"/>
      <dgm:spPr/>
    </dgm:pt>
    <dgm:pt modelId="{A56A159A-6296-49E9-8DA7-FBD670E9C597}" type="pres">
      <dgm:prSet presAssocID="{63CD52B2-4647-4848-9747-31AA856D3A7B}" presName="FirstChild" presStyleLbl="revTx" presStyleIdx="2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66514F4-F5EC-4B15-A05C-0B05A0510105}" type="pres">
      <dgm:prSet presAssocID="{63CD52B2-4647-4848-9747-31AA856D3A7B}" presName="Parent" presStyleLbl="alignNode1" presStyleIdx="1" presStyleCnt="3" custScaleX="102887" custScaleY="344272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F6DBBD2-8925-4E97-B32B-9B69AB6BE812}" type="pres">
      <dgm:prSet presAssocID="{63CD52B2-4647-4848-9747-31AA856D3A7B}" presName="Accent" presStyleLbl="parChTrans1D1" presStyleIdx="1" presStyleCnt="3"/>
      <dgm:spPr/>
    </dgm:pt>
    <dgm:pt modelId="{B3C21BA3-AD50-4F4B-BE53-1F7E05800122}" type="pres">
      <dgm:prSet presAssocID="{63CD52B2-4647-4848-9747-31AA856D3A7B}" presName="Child" presStyleLbl="revTx" presStyleIdx="3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9A15CBC-2EB7-4CC1-9992-034FDB4AAAFF}" type="pres">
      <dgm:prSet presAssocID="{958248C4-D66C-427B-A32C-A4F6949A0523}" presName="sibTrans" presStyleCnt="0"/>
      <dgm:spPr/>
    </dgm:pt>
    <dgm:pt modelId="{F6A5F2CF-0F04-4425-9544-2DA2BC12CF93}" type="pres">
      <dgm:prSet presAssocID="{1B1AAE13-E1A2-45CA-B19E-6150C94B93E2}" presName="composite" presStyleCnt="0"/>
      <dgm:spPr/>
    </dgm:pt>
    <dgm:pt modelId="{C6B769CB-FFA8-4490-A1EF-6545EF999BE5}" type="pres">
      <dgm:prSet presAssocID="{1B1AAE13-E1A2-45CA-B19E-6150C94B93E2}" presName="FirstChild" presStyleLbl="revTx" presStyleIdx="4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674C29B-959C-469E-B11E-0E271DFB2182}" type="pres">
      <dgm:prSet presAssocID="{1B1AAE13-E1A2-45CA-B19E-6150C94B93E2}" presName="Parent" presStyleLbl="alignNode1" presStyleIdx="2" presStyleCnt="3" custScaleX="101921" custScaleY="355197" custLinFactNeighborX="483" custLinFactNeighborY="-6159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81220E4-815A-483A-A09D-766FFD9E0CAB}" type="pres">
      <dgm:prSet presAssocID="{1B1AAE13-E1A2-45CA-B19E-6150C94B93E2}" presName="Accent" presStyleLbl="parChTrans1D1" presStyleIdx="2" presStyleCnt="3"/>
      <dgm:spPr/>
    </dgm:pt>
    <dgm:pt modelId="{8E4F2E29-31F9-4D3F-B7B9-ACFFF94A81CB}" type="pres">
      <dgm:prSet presAssocID="{1B1AAE13-E1A2-45CA-B19E-6150C94B93E2}" presName="Child" presStyleLbl="revTx" presStyleIdx="5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2F284493-393B-4A14-A770-C1F8994D98D6}" type="presOf" srcId="{1B1AAE13-E1A2-45CA-B19E-6150C94B93E2}" destId="{6674C29B-959C-469E-B11E-0E271DFB2182}" srcOrd="0" destOrd="0" presId="urn:microsoft.com/office/officeart/2011/layout/TabList"/>
    <dgm:cxn modelId="{37DE01A1-BD38-4602-BF81-1EC16F050FDF}" srcId="{BAD24FD7-4B7B-4504-83BE-95059DD134BF}" destId="{F64BCE0E-15F8-4369-B34F-8DF14E852B82}" srcOrd="0" destOrd="0" parTransId="{9CF4D884-066A-41A1-B424-84FC380E09B4}" sibTransId="{44165E5A-6612-4B67-B8D9-57E30A01C100}"/>
    <dgm:cxn modelId="{9613E301-67CB-4A2F-9067-0973CD7C5FCC}" srcId="{63CD52B2-4647-4848-9747-31AA856D3A7B}" destId="{328D62CE-ECE4-482B-9AC5-58FF081EB07E}" srcOrd="0" destOrd="0" parTransId="{BFAA7D9F-DC6C-4E70-A0D3-D1EBBD35B0AE}" sibTransId="{C07FC9EE-ADC4-4620-AC93-4C6E83681B12}"/>
    <dgm:cxn modelId="{C276A04C-5216-4994-84CE-6717EBEA68A9}" type="presOf" srcId="{328D62CE-ECE4-482B-9AC5-58FF081EB07E}" destId="{A56A159A-6296-49E9-8DA7-FBD670E9C597}" srcOrd="0" destOrd="0" presId="urn:microsoft.com/office/officeart/2011/layout/TabList"/>
    <dgm:cxn modelId="{9F76CD3F-C387-4E41-AE9A-1E16A76C873E}" srcId="{03253147-BDEC-45AF-85C8-02106A8F0A23}" destId="{63CD52B2-4647-4848-9747-31AA856D3A7B}" srcOrd="1" destOrd="0" parTransId="{F89CCAB6-D11F-412A-BBF2-29971C3383E3}" sibTransId="{958248C4-D66C-427B-A32C-A4F6949A0523}"/>
    <dgm:cxn modelId="{2320DC2A-A1E8-423A-8F66-5B4D996E9AE4}" type="presOf" srcId="{CF5583AE-1DAD-4EF8-8F94-56F1269ED167}" destId="{68889307-799B-46A8-AF6A-E1090D3CBBEB}" srcOrd="0" destOrd="0" presId="urn:microsoft.com/office/officeart/2011/layout/TabList"/>
    <dgm:cxn modelId="{64713CD4-974F-43A9-8A3D-9A7886C46816}" srcId="{BAD24FD7-4B7B-4504-83BE-95059DD134BF}" destId="{CF5583AE-1DAD-4EF8-8F94-56F1269ED167}" srcOrd="1" destOrd="0" parTransId="{246D7A54-DCE5-4645-B926-7901F2001FB5}" sibTransId="{3A80690D-49A2-45C9-AD65-90F86CA29655}"/>
    <dgm:cxn modelId="{E88864EE-9475-4EE2-98CD-485F0F327EB8}" type="presOf" srcId="{F64BCE0E-15F8-4369-B34F-8DF14E852B82}" destId="{B915D258-322E-448A-B0FA-ACA418C3FE32}" srcOrd="0" destOrd="0" presId="urn:microsoft.com/office/officeart/2011/layout/TabList"/>
    <dgm:cxn modelId="{F221E997-76E7-4CE1-B345-73D4B9BDFBD4}" srcId="{63CD52B2-4647-4848-9747-31AA856D3A7B}" destId="{A11592E1-4185-4FEF-9DF0-AF2A30150C56}" srcOrd="1" destOrd="0" parTransId="{B8097D7B-B78A-4C72-95DE-CD1E619B0261}" sibTransId="{9BADFE92-BE3F-4D05-BF65-14E684AAAC2A}"/>
    <dgm:cxn modelId="{060369FD-F009-41D5-AF4B-6B07E062F862}" type="presOf" srcId="{2F4CB95A-0141-46FA-A89A-9D927F52A4E1}" destId="{8E4F2E29-31F9-4D3F-B7B9-ACFFF94A81CB}" srcOrd="0" destOrd="0" presId="urn:microsoft.com/office/officeart/2011/layout/TabList"/>
    <dgm:cxn modelId="{5568B20B-03F8-455B-BFDA-455E053F5968}" type="presOf" srcId="{BAD24FD7-4B7B-4504-83BE-95059DD134BF}" destId="{59FC702B-D69B-471E-AA10-34541F88A987}" srcOrd="0" destOrd="0" presId="urn:microsoft.com/office/officeart/2011/layout/TabList"/>
    <dgm:cxn modelId="{4AC90D5F-1A7E-4510-9861-A581BB92DDBB}" type="presOf" srcId="{BAE4FFD5-EC49-4C61-A0D0-E3FFED58EC1C}" destId="{C6B769CB-FFA8-4490-A1EF-6545EF999BE5}" srcOrd="0" destOrd="0" presId="urn:microsoft.com/office/officeart/2011/layout/TabList"/>
    <dgm:cxn modelId="{021168A5-C8F4-45A9-9F3F-800591155F73}" type="presOf" srcId="{A11592E1-4185-4FEF-9DF0-AF2A30150C56}" destId="{B3C21BA3-AD50-4F4B-BE53-1F7E05800122}" srcOrd="0" destOrd="0" presId="urn:microsoft.com/office/officeart/2011/layout/TabList"/>
    <dgm:cxn modelId="{7B8F2DA0-7A3E-4CF6-A137-0B0F26786FE5}" srcId="{03253147-BDEC-45AF-85C8-02106A8F0A23}" destId="{BAD24FD7-4B7B-4504-83BE-95059DD134BF}" srcOrd="0" destOrd="0" parTransId="{BA02C67D-0EC0-4503-A1F5-3BDE5EDE7126}" sibTransId="{CC03173A-09D2-4834-BF53-355104EB8846}"/>
    <dgm:cxn modelId="{FCB7DCB6-6FE3-437E-9595-229AAE62E30F}" srcId="{1B1AAE13-E1A2-45CA-B19E-6150C94B93E2}" destId="{2F4CB95A-0141-46FA-A89A-9D927F52A4E1}" srcOrd="1" destOrd="0" parTransId="{8BE43FE9-EABC-4A31-B344-D8C944964F3F}" sibTransId="{B4983781-CDB7-4EDC-B7F7-BFBFFFDBD085}"/>
    <dgm:cxn modelId="{E8A12ADA-2288-40A3-8B9F-8F06322B81A3}" srcId="{03253147-BDEC-45AF-85C8-02106A8F0A23}" destId="{1B1AAE13-E1A2-45CA-B19E-6150C94B93E2}" srcOrd="2" destOrd="0" parTransId="{B6518AF7-667B-429C-B374-5DF5470F2CFA}" sibTransId="{6A52A66A-5A51-4860-8418-BFCE58DF8544}"/>
    <dgm:cxn modelId="{F6DFD97B-8621-4FFC-978A-85E899BA10F6}" type="presOf" srcId="{63CD52B2-4647-4848-9747-31AA856D3A7B}" destId="{A66514F4-F5EC-4B15-A05C-0B05A0510105}" srcOrd="0" destOrd="0" presId="urn:microsoft.com/office/officeart/2011/layout/TabList"/>
    <dgm:cxn modelId="{53AEE772-E3EA-4CD2-9146-FDCF3125078C}" srcId="{1B1AAE13-E1A2-45CA-B19E-6150C94B93E2}" destId="{BAE4FFD5-EC49-4C61-A0D0-E3FFED58EC1C}" srcOrd="0" destOrd="0" parTransId="{5CAFE6F0-D4E1-42C3-AE25-3BC397B589FD}" sibTransId="{260143B6-68E4-45D2-9ACC-FAB80C6AFEC6}"/>
    <dgm:cxn modelId="{7D8963F2-8C75-442D-B13F-6E82106921A8}" type="presOf" srcId="{03253147-BDEC-45AF-85C8-02106A8F0A23}" destId="{BD69E74F-C698-47E6-BCF2-9A4FC9D34FBE}" srcOrd="0" destOrd="0" presId="urn:microsoft.com/office/officeart/2011/layout/TabList"/>
    <dgm:cxn modelId="{2C4DED20-78E9-430D-B72F-184635F17AB6}" type="presParOf" srcId="{BD69E74F-C698-47E6-BCF2-9A4FC9D34FBE}" destId="{1DF3F1BA-D95A-42C3-A039-1B20191EE684}" srcOrd="0" destOrd="0" presId="urn:microsoft.com/office/officeart/2011/layout/TabList"/>
    <dgm:cxn modelId="{B2D5C832-133A-4D3A-9149-EBB6D066D851}" type="presParOf" srcId="{1DF3F1BA-D95A-42C3-A039-1B20191EE684}" destId="{B915D258-322E-448A-B0FA-ACA418C3FE32}" srcOrd="0" destOrd="0" presId="urn:microsoft.com/office/officeart/2011/layout/TabList"/>
    <dgm:cxn modelId="{BFAE2754-704D-4B26-ADAA-72567691582E}" type="presParOf" srcId="{1DF3F1BA-D95A-42C3-A039-1B20191EE684}" destId="{59FC702B-D69B-471E-AA10-34541F88A987}" srcOrd="1" destOrd="0" presId="urn:microsoft.com/office/officeart/2011/layout/TabList"/>
    <dgm:cxn modelId="{54BF42C0-A653-4D46-B445-3228716AE9F3}" type="presParOf" srcId="{1DF3F1BA-D95A-42C3-A039-1B20191EE684}" destId="{E11C604B-201B-4DE4-BB71-5402294060D5}" srcOrd="2" destOrd="0" presId="urn:microsoft.com/office/officeart/2011/layout/TabList"/>
    <dgm:cxn modelId="{46CE528E-DE26-4762-9F30-3732240CDB6B}" type="presParOf" srcId="{BD69E74F-C698-47E6-BCF2-9A4FC9D34FBE}" destId="{68889307-799B-46A8-AF6A-E1090D3CBBEB}" srcOrd="1" destOrd="0" presId="urn:microsoft.com/office/officeart/2011/layout/TabList"/>
    <dgm:cxn modelId="{EE45007C-805D-4C95-8E89-445C1349E68E}" type="presParOf" srcId="{BD69E74F-C698-47E6-BCF2-9A4FC9D34FBE}" destId="{4D9DE3B4-617C-40B6-AEA7-F1E643B0FF41}" srcOrd="2" destOrd="0" presId="urn:microsoft.com/office/officeart/2011/layout/TabList"/>
    <dgm:cxn modelId="{35B29E5E-C334-45C3-8438-FF4CFB70EE9A}" type="presParOf" srcId="{BD69E74F-C698-47E6-BCF2-9A4FC9D34FBE}" destId="{1E884D45-EA4E-4696-863D-5680668C2B95}" srcOrd="3" destOrd="0" presId="urn:microsoft.com/office/officeart/2011/layout/TabList"/>
    <dgm:cxn modelId="{9D677F78-7727-4A81-BEFF-8CD827C20100}" type="presParOf" srcId="{1E884D45-EA4E-4696-863D-5680668C2B95}" destId="{A56A159A-6296-49E9-8DA7-FBD670E9C597}" srcOrd="0" destOrd="0" presId="urn:microsoft.com/office/officeart/2011/layout/TabList"/>
    <dgm:cxn modelId="{AC8588F2-9947-4F8E-BFD5-0B6B776E5D2B}" type="presParOf" srcId="{1E884D45-EA4E-4696-863D-5680668C2B95}" destId="{A66514F4-F5EC-4B15-A05C-0B05A0510105}" srcOrd="1" destOrd="0" presId="urn:microsoft.com/office/officeart/2011/layout/TabList"/>
    <dgm:cxn modelId="{3D51F6E8-1327-4B8A-9182-3C5451170347}" type="presParOf" srcId="{1E884D45-EA4E-4696-863D-5680668C2B95}" destId="{FF6DBBD2-8925-4E97-B32B-9B69AB6BE812}" srcOrd="2" destOrd="0" presId="urn:microsoft.com/office/officeart/2011/layout/TabList"/>
    <dgm:cxn modelId="{487C7A9E-07C3-48FC-B7D7-C3DA17DE5E88}" type="presParOf" srcId="{BD69E74F-C698-47E6-BCF2-9A4FC9D34FBE}" destId="{B3C21BA3-AD50-4F4B-BE53-1F7E05800122}" srcOrd="4" destOrd="0" presId="urn:microsoft.com/office/officeart/2011/layout/TabList"/>
    <dgm:cxn modelId="{0CBBED17-5EE0-4CBE-9AAD-493CFBD787E1}" type="presParOf" srcId="{BD69E74F-C698-47E6-BCF2-9A4FC9D34FBE}" destId="{A9A15CBC-2EB7-4CC1-9992-034FDB4AAAFF}" srcOrd="5" destOrd="0" presId="urn:microsoft.com/office/officeart/2011/layout/TabList"/>
    <dgm:cxn modelId="{B4688360-A3E8-4CA7-B2E8-A8A2B176DD11}" type="presParOf" srcId="{BD69E74F-C698-47E6-BCF2-9A4FC9D34FBE}" destId="{F6A5F2CF-0F04-4425-9544-2DA2BC12CF93}" srcOrd="6" destOrd="0" presId="urn:microsoft.com/office/officeart/2011/layout/TabList"/>
    <dgm:cxn modelId="{A6EEF516-924B-4690-BC3C-3A0E4AA45FB7}" type="presParOf" srcId="{F6A5F2CF-0F04-4425-9544-2DA2BC12CF93}" destId="{C6B769CB-FFA8-4490-A1EF-6545EF999BE5}" srcOrd="0" destOrd="0" presId="urn:microsoft.com/office/officeart/2011/layout/TabList"/>
    <dgm:cxn modelId="{1506D0EA-277B-421A-B303-39621562A628}" type="presParOf" srcId="{F6A5F2CF-0F04-4425-9544-2DA2BC12CF93}" destId="{6674C29B-959C-469E-B11E-0E271DFB2182}" srcOrd="1" destOrd="0" presId="urn:microsoft.com/office/officeart/2011/layout/TabList"/>
    <dgm:cxn modelId="{053380F6-4DBB-4938-B593-8A157858C8E8}" type="presParOf" srcId="{F6A5F2CF-0F04-4425-9544-2DA2BC12CF93}" destId="{881220E4-815A-483A-A09D-766FFD9E0CAB}" srcOrd="2" destOrd="0" presId="urn:microsoft.com/office/officeart/2011/layout/TabList"/>
    <dgm:cxn modelId="{EFED0D55-717D-4FCE-A0E0-C1AD384B33BE}" type="presParOf" srcId="{BD69E74F-C698-47E6-BCF2-9A4FC9D34FBE}" destId="{8E4F2E29-31F9-4D3F-B7B9-ACFFF94A81CB}" srcOrd="7" destOrd="0" presId="urn:microsoft.com/office/officeart/2011/layout/TabList"/>
  </dgm:cxnLst>
  <dgm:bg/>
  <dgm:whole/>
  <dgm:extLst>
    <a:ext uri="http://schemas.microsoft.com/office/drawing/2008/diagram"/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538BEC2D-8E91-48E5-AFB3-3BC5B80B0A00}" type="doc">
      <dgm:prSet loTypeId="urn:microsoft.com/office/officeart/2011/layout/TabList" loCatId="list" qsTypeId="urn:microsoft.com/office/officeart/2005/8/quickstyle/simple1#26" qsCatId="simple" csTypeId="urn:microsoft.com/office/officeart/2005/8/colors/accent1_2#26" csCatId="accent1" phldr="1"/>
      <dgm:spPr/>
      <dgm:t>
        <a:bodyPr/>
        <a:lstStyle/>
        <a:p>
          <a:endParaRPr lang="ru-RU"/>
        </a:p>
      </dgm:t>
    </dgm:pt>
    <dgm:pt modelId="{2B4CAFBC-8793-411E-9460-9FA5B7452EA1}">
      <dgm:prSet phldrT="[Текст]"/>
      <dgm:spPr/>
      <dgm:t>
        <a:bodyPr/>
        <a:lstStyle/>
        <a:p>
          <a:r>
            <a:rPr lang="ru-RU" b="1" dirty="0" smtClean="0"/>
            <a:t>Июнь 2019</a:t>
          </a:r>
          <a:endParaRPr lang="ru-RU" b="1" dirty="0"/>
        </a:p>
      </dgm:t>
    </dgm:pt>
    <dgm:pt modelId="{54EED486-CD0A-4726-916D-7239BF2B68FF}" type="parTrans" cxnId="{70ABF0AB-7343-4B68-91E4-3530532365F3}">
      <dgm:prSet/>
      <dgm:spPr/>
      <dgm:t>
        <a:bodyPr/>
        <a:lstStyle/>
        <a:p>
          <a:endParaRPr lang="ru-RU"/>
        </a:p>
      </dgm:t>
    </dgm:pt>
    <dgm:pt modelId="{9A03786D-D8B7-4F65-85CE-01CA0D3C2176}" type="sibTrans" cxnId="{70ABF0AB-7343-4B68-91E4-3530532365F3}">
      <dgm:prSet/>
      <dgm:spPr/>
      <dgm:t>
        <a:bodyPr/>
        <a:lstStyle/>
        <a:p>
          <a:endParaRPr lang="ru-RU"/>
        </a:p>
      </dgm:t>
    </dgm:pt>
    <dgm:pt modelId="{554B4E37-735B-42DB-A855-2158F70112EF}">
      <dgm:prSet phldrT="[Текст]" custT="1"/>
      <dgm:spPr/>
      <dgm:t>
        <a:bodyPr/>
        <a:lstStyle/>
        <a:p>
          <a:r>
            <a:rPr lang="ru-RU" sz="2000" dirty="0" smtClean="0"/>
            <a:t>мастер-класс «Создание модульных программ ИГЗ»</a:t>
          </a:r>
          <a:endParaRPr lang="ru-RU" sz="2000" dirty="0"/>
        </a:p>
      </dgm:t>
    </dgm:pt>
    <dgm:pt modelId="{B9732AFE-2B4E-47CF-AE1E-1C0FF7F18D46}" type="parTrans" cxnId="{5ECC764E-9CA6-45F6-969A-BFB4F43EBC0A}">
      <dgm:prSet/>
      <dgm:spPr/>
      <dgm:t>
        <a:bodyPr/>
        <a:lstStyle/>
        <a:p>
          <a:endParaRPr lang="ru-RU"/>
        </a:p>
      </dgm:t>
    </dgm:pt>
    <dgm:pt modelId="{33646D67-5442-4261-A2E0-1E049F148912}" type="sibTrans" cxnId="{5ECC764E-9CA6-45F6-969A-BFB4F43EBC0A}">
      <dgm:prSet/>
      <dgm:spPr/>
      <dgm:t>
        <a:bodyPr/>
        <a:lstStyle/>
        <a:p>
          <a:endParaRPr lang="ru-RU"/>
        </a:p>
      </dgm:t>
    </dgm:pt>
    <dgm:pt modelId="{F8824A80-ADD9-41B0-AD65-1EF6E30CB03E}">
      <dgm:prSet phldrT="[Текст]" phldr="1"/>
      <dgm:spPr/>
      <dgm:t>
        <a:bodyPr/>
        <a:lstStyle/>
        <a:p>
          <a:endParaRPr lang="ru-RU"/>
        </a:p>
      </dgm:t>
    </dgm:pt>
    <dgm:pt modelId="{CA4F158A-EB28-4D65-AA9D-104A10123A55}" type="parTrans" cxnId="{81EC1FED-E172-42D1-B4EC-12F7D171C899}">
      <dgm:prSet/>
      <dgm:spPr/>
      <dgm:t>
        <a:bodyPr/>
        <a:lstStyle/>
        <a:p>
          <a:endParaRPr lang="ru-RU"/>
        </a:p>
      </dgm:t>
    </dgm:pt>
    <dgm:pt modelId="{715D1AA6-FAE5-411F-9D43-CDB7786136B2}" type="sibTrans" cxnId="{81EC1FED-E172-42D1-B4EC-12F7D171C899}">
      <dgm:prSet/>
      <dgm:spPr/>
      <dgm:t>
        <a:bodyPr/>
        <a:lstStyle/>
        <a:p>
          <a:endParaRPr lang="ru-RU"/>
        </a:p>
      </dgm:t>
    </dgm:pt>
    <dgm:pt modelId="{C097F3DD-B8EA-4B47-8A51-83D901F9EDF8}">
      <dgm:prSet phldrT="[Текст]"/>
      <dgm:spPr/>
      <dgm:t>
        <a:bodyPr/>
        <a:lstStyle/>
        <a:p>
          <a:r>
            <a:rPr lang="ru-RU" b="1" dirty="0" smtClean="0"/>
            <a:t>Август 2019</a:t>
          </a:r>
          <a:endParaRPr lang="ru-RU" b="1" dirty="0"/>
        </a:p>
      </dgm:t>
    </dgm:pt>
    <dgm:pt modelId="{C7181D40-88A7-439E-8794-CEFB1047F651}" type="parTrans" cxnId="{741997AF-92D3-44E9-80A6-0C6FB508097F}">
      <dgm:prSet/>
      <dgm:spPr/>
      <dgm:t>
        <a:bodyPr/>
        <a:lstStyle/>
        <a:p>
          <a:endParaRPr lang="ru-RU"/>
        </a:p>
      </dgm:t>
    </dgm:pt>
    <dgm:pt modelId="{AC741AF3-93F1-444F-B96D-4777EAFE37AE}" type="sibTrans" cxnId="{741997AF-92D3-44E9-80A6-0C6FB508097F}">
      <dgm:prSet/>
      <dgm:spPr/>
      <dgm:t>
        <a:bodyPr/>
        <a:lstStyle/>
        <a:p>
          <a:endParaRPr lang="ru-RU"/>
        </a:p>
      </dgm:t>
    </dgm:pt>
    <dgm:pt modelId="{F18BAB48-86A0-45DF-B969-7A1E9C267184}">
      <dgm:prSet phldrT="[Текст]" custT="1"/>
      <dgm:spPr/>
      <dgm:t>
        <a:bodyPr/>
        <a:lstStyle/>
        <a:p>
          <a:r>
            <a:rPr lang="ru-RU" sz="2000" dirty="0" smtClean="0"/>
            <a:t>экспертиза и утверждение программы ИГЗ по химии</a:t>
          </a:r>
          <a:endParaRPr lang="ru-RU" sz="2000" dirty="0"/>
        </a:p>
      </dgm:t>
    </dgm:pt>
    <dgm:pt modelId="{F5D59D78-2462-4021-A472-C5D36674138A}" type="parTrans" cxnId="{D0D26487-FC2B-4C41-A66E-12B1FEEC3CD8}">
      <dgm:prSet/>
      <dgm:spPr/>
      <dgm:t>
        <a:bodyPr/>
        <a:lstStyle/>
        <a:p>
          <a:endParaRPr lang="ru-RU"/>
        </a:p>
      </dgm:t>
    </dgm:pt>
    <dgm:pt modelId="{2BA69059-A9F6-45A1-9D59-FE60B91AD214}" type="sibTrans" cxnId="{D0D26487-FC2B-4C41-A66E-12B1FEEC3CD8}">
      <dgm:prSet/>
      <dgm:spPr/>
      <dgm:t>
        <a:bodyPr/>
        <a:lstStyle/>
        <a:p>
          <a:endParaRPr lang="ru-RU"/>
        </a:p>
      </dgm:t>
    </dgm:pt>
    <dgm:pt modelId="{5289B9EB-F2B8-4D51-9243-3B209826FD70}">
      <dgm:prSet phldrT="[Текст]" phldr="1"/>
      <dgm:spPr/>
      <dgm:t>
        <a:bodyPr/>
        <a:lstStyle/>
        <a:p>
          <a:endParaRPr lang="ru-RU"/>
        </a:p>
      </dgm:t>
    </dgm:pt>
    <dgm:pt modelId="{DB28BD73-BE61-4103-9B24-6823071302A0}" type="parTrans" cxnId="{AF8E8F88-0411-4E70-86D1-EFCEEF45DFA7}">
      <dgm:prSet/>
      <dgm:spPr/>
      <dgm:t>
        <a:bodyPr/>
        <a:lstStyle/>
        <a:p>
          <a:endParaRPr lang="ru-RU"/>
        </a:p>
      </dgm:t>
    </dgm:pt>
    <dgm:pt modelId="{4B529F87-CAE3-4123-B0A4-57806B733149}" type="sibTrans" cxnId="{AF8E8F88-0411-4E70-86D1-EFCEEF45DFA7}">
      <dgm:prSet/>
      <dgm:spPr/>
      <dgm:t>
        <a:bodyPr/>
        <a:lstStyle/>
        <a:p>
          <a:endParaRPr lang="ru-RU"/>
        </a:p>
      </dgm:t>
    </dgm:pt>
    <dgm:pt modelId="{D7CBE009-432F-4636-ABF0-3DC49FC93735}">
      <dgm:prSet phldrT="[Текст]"/>
      <dgm:spPr/>
      <dgm:t>
        <a:bodyPr/>
        <a:lstStyle/>
        <a:p>
          <a:r>
            <a:rPr lang="ru-RU" b="1" dirty="0" smtClean="0"/>
            <a:t>2019-2020</a:t>
          </a:r>
          <a:r>
            <a:rPr lang="ru-RU" dirty="0" smtClean="0"/>
            <a:t> </a:t>
          </a:r>
          <a:r>
            <a:rPr lang="ru-RU" dirty="0" err="1" smtClean="0"/>
            <a:t>уч.год</a:t>
          </a:r>
          <a:endParaRPr lang="ru-RU" dirty="0"/>
        </a:p>
      </dgm:t>
    </dgm:pt>
    <dgm:pt modelId="{B2F851FF-0587-4F86-A210-355AC827B0F4}" type="parTrans" cxnId="{BFA17CD2-8342-4613-B3C1-B22444E94D91}">
      <dgm:prSet/>
      <dgm:spPr/>
      <dgm:t>
        <a:bodyPr/>
        <a:lstStyle/>
        <a:p>
          <a:endParaRPr lang="ru-RU"/>
        </a:p>
      </dgm:t>
    </dgm:pt>
    <dgm:pt modelId="{8A055A30-4605-4458-8B19-DE39A47881F0}" type="sibTrans" cxnId="{BFA17CD2-8342-4613-B3C1-B22444E94D91}">
      <dgm:prSet/>
      <dgm:spPr/>
      <dgm:t>
        <a:bodyPr/>
        <a:lstStyle/>
        <a:p>
          <a:endParaRPr lang="ru-RU"/>
        </a:p>
      </dgm:t>
    </dgm:pt>
    <dgm:pt modelId="{EB104137-9F25-44CF-A27C-7409710A1D67}">
      <dgm:prSet phldrT="[Текст]" custT="1"/>
      <dgm:spPr/>
      <dgm:t>
        <a:bodyPr/>
        <a:lstStyle/>
        <a:p>
          <a:r>
            <a:rPr lang="ru-RU" sz="2000" dirty="0" smtClean="0"/>
            <a:t>Реализация программы ИГЗ по химии по модульному принципу</a:t>
          </a:r>
          <a:endParaRPr lang="ru-RU" sz="2000" dirty="0"/>
        </a:p>
      </dgm:t>
    </dgm:pt>
    <dgm:pt modelId="{BE319201-C2CF-4232-AEC7-7B5FE7DBB4C1}" type="parTrans" cxnId="{76CF0ACE-708B-499A-9EE7-CF851C584B4F}">
      <dgm:prSet/>
      <dgm:spPr/>
      <dgm:t>
        <a:bodyPr/>
        <a:lstStyle/>
        <a:p>
          <a:endParaRPr lang="ru-RU"/>
        </a:p>
      </dgm:t>
    </dgm:pt>
    <dgm:pt modelId="{B46067D1-5666-4154-B614-5D17CD24BE30}" type="sibTrans" cxnId="{76CF0ACE-708B-499A-9EE7-CF851C584B4F}">
      <dgm:prSet/>
      <dgm:spPr/>
      <dgm:t>
        <a:bodyPr/>
        <a:lstStyle/>
        <a:p>
          <a:endParaRPr lang="ru-RU"/>
        </a:p>
      </dgm:t>
    </dgm:pt>
    <dgm:pt modelId="{5A1EBAC8-8A45-402D-8D2E-3C3BB25DD7D6}">
      <dgm:prSet phldrT="[Текст]" phldr="1"/>
      <dgm:spPr/>
      <dgm:t>
        <a:bodyPr/>
        <a:lstStyle/>
        <a:p>
          <a:endParaRPr lang="ru-RU"/>
        </a:p>
      </dgm:t>
    </dgm:pt>
    <dgm:pt modelId="{1B075A7F-DB7D-431C-BF43-A9635324DB25}" type="parTrans" cxnId="{21A09966-5A01-40C7-A0E9-F13C7CDCFD31}">
      <dgm:prSet/>
      <dgm:spPr/>
      <dgm:t>
        <a:bodyPr/>
        <a:lstStyle/>
        <a:p>
          <a:endParaRPr lang="ru-RU"/>
        </a:p>
      </dgm:t>
    </dgm:pt>
    <dgm:pt modelId="{ACAD4827-2B86-4AD5-B04F-91218E9EDE95}" type="sibTrans" cxnId="{21A09966-5A01-40C7-A0E9-F13C7CDCFD31}">
      <dgm:prSet/>
      <dgm:spPr/>
      <dgm:t>
        <a:bodyPr/>
        <a:lstStyle/>
        <a:p>
          <a:endParaRPr lang="ru-RU"/>
        </a:p>
      </dgm:t>
    </dgm:pt>
    <dgm:pt modelId="{B797EAB3-FEA3-4FE0-9E6E-AA9D6446E0CB}" type="pres">
      <dgm:prSet presAssocID="{538BEC2D-8E91-48E5-AFB3-3BC5B80B0A00}" presName="Name0" presStyleCnt="0">
        <dgm:presLayoutVars>
          <dgm:chMax/>
          <dgm:chPref val="3"/>
          <dgm:dir/>
          <dgm:animOne val="branch"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7D4CAFAD-A446-4EFE-9679-0EAFDC6A6368}" type="pres">
      <dgm:prSet presAssocID="{2B4CAFBC-8793-411E-9460-9FA5B7452EA1}" presName="composite" presStyleCnt="0"/>
      <dgm:spPr/>
    </dgm:pt>
    <dgm:pt modelId="{7E213160-B3F3-4F71-8669-344337A965EB}" type="pres">
      <dgm:prSet presAssocID="{2B4CAFBC-8793-411E-9460-9FA5B7452EA1}" presName="FirstChild" presStyleLbl="revTx" presStyleIdx="0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9012E1A-3FE1-4D6D-9453-FE9D1F9DDF8A}" type="pres">
      <dgm:prSet presAssocID="{2B4CAFBC-8793-411E-9460-9FA5B7452EA1}" presName="Parent" presStyleLbl="alignNode1" presStyleIdx="0" presStyleCnt="3" custScaleX="82695" custScaleY="482025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516F12A-3F8F-4C75-B22A-7328EA0BF5E0}" type="pres">
      <dgm:prSet presAssocID="{2B4CAFBC-8793-411E-9460-9FA5B7452EA1}" presName="Accent" presStyleLbl="parChTrans1D1" presStyleIdx="0" presStyleCnt="3"/>
      <dgm:spPr/>
    </dgm:pt>
    <dgm:pt modelId="{ED75AA05-F68D-49E3-928F-09F993440720}" type="pres">
      <dgm:prSet presAssocID="{2B4CAFBC-8793-411E-9460-9FA5B7452EA1}" presName="Child" presStyleLbl="revTx" presStyleIdx="1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9FEB54F-DF93-492F-8B64-C41BD4F7F6BE}" type="pres">
      <dgm:prSet presAssocID="{9A03786D-D8B7-4F65-85CE-01CA0D3C2176}" presName="sibTrans" presStyleCnt="0"/>
      <dgm:spPr/>
    </dgm:pt>
    <dgm:pt modelId="{3F7FE576-4228-47EA-B251-B49EB68588CE}" type="pres">
      <dgm:prSet presAssocID="{C097F3DD-B8EA-4B47-8A51-83D901F9EDF8}" presName="composite" presStyleCnt="0"/>
      <dgm:spPr/>
    </dgm:pt>
    <dgm:pt modelId="{CF29F854-F049-4AE3-9AE3-33D1AC3ACE12}" type="pres">
      <dgm:prSet presAssocID="{C097F3DD-B8EA-4B47-8A51-83D901F9EDF8}" presName="FirstChild" presStyleLbl="revTx" presStyleIdx="2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EB1FBB4-BC36-4C7F-B7F7-49B0F54EB0A5}" type="pres">
      <dgm:prSet presAssocID="{C097F3DD-B8EA-4B47-8A51-83D901F9EDF8}" presName="Parent" presStyleLbl="alignNode1" presStyleIdx="1" presStyleCnt="3" custScaleX="96157" custScaleY="348490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6A94EA1-ECE7-46D6-9297-4658F9F416F8}" type="pres">
      <dgm:prSet presAssocID="{C097F3DD-B8EA-4B47-8A51-83D901F9EDF8}" presName="Accent" presStyleLbl="parChTrans1D1" presStyleIdx="1" presStyleCnt="3"/>
      <dgm:spPr/>
    </dgm:pt>
    <dgm:pt modelId="{EE25D027-A5C9-4E76-931A-D87F9F97D24E}" type="pres">
      <dgm:prSet presAssocID="{C097F3DD-B8EA-4B47-8A51-83D901F9EDF8}" presName="Child" presStyleLbl="revTx" presStyleIdx="3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3F43856-32A6-4AF0-9FB3-5AE7FE0528AD}" type="pres">
      <dgm:prSet presAssocID="{AC741AF3-93F1-444F-B96D-4777EAFE37AE}" presName="sibTrans" presStyleCnt="0"/>
      <dgm:spPr/>
    </dgm:pt>
    <dgm:pt modelId="{B09A3CD2-AF9B-4092-96D3-BDB3F08BE5BC}" type="pres">
      <dgm:prSet presAssocID="{D7CBE009-432F-4636-ABF0-3DC49FC93735}" presName="composite" presStyleCnt="0"/>
      <dgm:spPr/>
    </dgm:pt>
    <dgm:pt modelId="{541C79DE-6ACE-49DE-ADCB-1865281B0AD2}" type="pres">
      <dgm:prSet presAssocID="{D7CBE009-432F-4636-ABF0-3DC49FC93735}" presName="FirstChild" presStyleLbl="revTx" presStyleIdx="4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FFC50BA-EA36-4CB9-8959-81DB5B1425A3}" type="pres">
      <dgm:prSet presAssocID="{D7CBE009-432F-4636-ABF0-3DC49FC93735}" presName="Parent" presStyleLbl="alignNode1" presStyleIdx="2" presStyleCnt="3" custScaleX="96157" custScaleY="349663">
        <dgm:presLayoutVars>
          <dgm:chMax val="3"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4D07F80-1D5D-4D8C-9A67-5C7B237E3D0F}" type="pres">
      <dgm:prSet presAssocID="{D7CBE009-432F-4636-ABF0-3DC49FC93735}" presName="Accent" presStyleLbl="parChTrans1D1" presStyleIdx="2" presStyleCnt="3"/>
      <dgm:spPr/>
    </dgm:pt>
    <dgm:pt modelId="{C0A30C81-3873-4138-8605-063B5A8EBD2C}" type="pres">
      <dgm:prSet presAssocID="{D7CBE009-432F-4636-ABF0-3DC49FC93735}" presName="Child" presStyleLbl="revTx" presStyleIdx="5" presStyleCnt="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D0D26487-FC2B-4C41-A66E-12B1FEEC3CD8}" srcId="{C097F3DD-B8EA-4B47-8A51-83D901F9EDF8}" destId="{F18BAB48-86A0-45DF-B969-7A1E9C267184}" srcOrd="0" destOrd="0" parTransId="{F5D59D78-2462-4021-A472-C5D36674138A}" sibTransId="{2BA69059-A9F6-45A1-9D59-FE60B91AD214}"/>
    <dgm:cxn modelId="{1DB985A8-6D57-4AF0-99E1-6B589CD7F134}" type="presOf" srcId="{EB104137-9F25-44CF-A27C-7409710A1D67}" destId="{541C79DE-6ACE-49DE-ADCB-1865281B0AD2}" srcOrd="0" destOrd="0" presId="urn:microsoft.com/office/officeart/2011/layout/TabList"/>
    <dgm:cxn modelId="{37AF7BA3-A4EB-44BD-8AC3-FBC3B3FA34CA}" type="presOf" srcId="{C097F3DD-B8EA-4B47-8A51-83D901F9EDF8}" destId="{FEB1FBB4-BC36-4C7F-B7F7-49B0F54EB0A5}" srcOrd="0" destOrd="0" presId="urn:microsoft.com/office/officeart/2011/layout/TabList"/>
    <dgm:cxn modelId="{81EC1FED-E172-42D1-B4EC-12F7D171C899}" srcId="{2B4CAFBC-8793-411E-9460-9FA5B7452EA1}" destId="{F8824A80-ADD9-41B0-AD65-1EF6E30CB03E}" srcOrd="1" destOrd="0" parTransId="{CA4F158A-EB28-4D65-AA9D-104A10123A55}" sibTransId="{715D1AA6-FAE5-411F-9D43-CDB7786136B2}"/>
    <dgm:cxn modelId="{A7B08208-EF92-4FF9-AB13-0133061E7CD6}" type="presOf" srcId="{5A1EBAC8-8A45-402D-8D2E-3C3BB25DD7D6}" destId="{C0A30C81-3873-4138-8605-063B5A8EBD2C}" srcOrd="0" destOrd="0" presId="urn:microsoft.com/office/officeart/2011/layout/TabList"/>
    <dgm:cxn modelId="{C9671191-4F4A-47EE-8966-CE0385AFDED2}" type="presOf" srcId="{F18BAB48-86A0-45DF-B969-7A1E9C267184}" destId="{CF29F854-F049-4AE3-9AE3-33D1AC3ACE12}" srcOrd="0" destOrd="0" presId="urn:microsoft.com/office/officeart/2011/layout/TabList"/>
    <dgm:cxn modelId="{741997AF-92D3-44E9-80A6-0C6FB508097F}" srcId="{538BEC2D-8E91-48E5-AFB3-3BC5B80B0A00}" destId="{C097F3DD-B8EA-4B47-8A51-83D901F9EDF8}" srcOrd="1" destOrd="0" parTransId="{C7181D40-88A7-439E-8794-CEFB1047F651}" sibTransId="{AC741AF3-93F1-444F-B96D-4777EAFE37AE}"/>
    <dgm:cxn modelId="{3EF9A68A-53B5-432C-A6F2-34C083510DCB}" type="presOf" srcId="{5289B9EB-F2B8-4D51-9243-3B209826FD70}" destId="{EE25D027-A5C9-4E76-931A-D87F9F97D24E}" srcOrd="0" destOrd="0" presId="urn:microsoft.com/office/officeart/2011/layout/TabList"/>
    <dgm:cxn modelId="{76CF0ACE-708B-499A-9EE7-CF851C584B4F}" srcId="{D7CBE009-432F-4636-ABF0-3DC49FC93735}" destId="{EB104137-9F25-44CF-A27C-7409710A1D67}" srcOrd="0" destOrd="0" parTransId="{BE319201-C2CF-4232-AEC7-7B5FE7DBB4C1}" sibTransId="{B46067D1-5666-4154-B614-5D17CD24BE30}"/>
    <dgm:cxn modelId="{7E82919E-D539-4271-920F-36B0CDC6EBE5}" type="presOf" srcId="{538BEC2D-8E91-48E5-AFB3-3BC5B80B0A00}" destId="{B797EAB3-FEA3-4FE0-9E6E-AA9D6446E0CB}" srcOrd="0" destOrd="0" presId="urn:microsoft.com/office/officeart/2011/layout/TabList"/>
    <dgm:cxn modelId="{70ABF0AB-7343-4B68-91E4-3530532365F3}" srcId="{538BEC2D-8E91-48E5-AFB3-3BC5B80B0A00}" destId="{2B4CAFBC-8793-411E-9460-9FA5B7452EA1}" srcOrd="0" destOrd="0" parTransId="{54EED486-CD0A-4726-916D-7239BF2B68FF}" sibTransId="{9A03786D-D8B7-4F65-85CE-01CA0D3C2176}"/>
    <dgm:cxn modelId="{3D3444B0-D642-4F68-AC35-F6F35AF5E9F1}" type="presOf" srcId="{554B4E37-735B-42DB-A855-2158F70112EF}" destId="{7E213160-B3F3-4F71-8669-344337A965EB}" srcOrd="0" destOrd="0" presId="urn:microsoft.com/office/officeart/2011/layout/TabList"/>
    <dgm:cxn modelId="{BFA17CD2-8342-4613-B3C1-B22444E94D91}" srcId="{538BEC2D-8E91-48E5-AFB3-3BC5B80B0A00}" destId="{D7CBE009-432F-4636-ABF0-3DC49FC93735}" srcOrd="2" destOrd="0" parTransId="{B2F851FF-0587-4F86-A210-355AC827B0F4}" sibTransId="{8A055A30-4605-4458-8B19-DE39A47881F0}"/>
    <dgm:cxn modelId="{2D01E922-3AE0-4C61-A2E6-81565DF690D2}" type="presOf" srcId="{2B4CAFBC-8793-411E-9460-9FA5B7452EA1}" destId="{19012E1A-3FE1-4D6D-9453-FE9D1F9DDF8A}" srcOrd="0" destOrd="0" presId="urn:microsoft.com/office/officeart/2011/layout/TabList"/>
    <dgm:cxn modelId="{3ACEF9CD-CD76-4772-98EE-677CE8521769}" type="presOf" srcId="{D7CBE009-432F-4636-ABF0-3DC49FC93735}" destId="{6FFC50BA-EA36-4CB9-8959-81DB5B1425A3}" srcOrd="0" destOrd="0" presId="urn:microsoft.com/office/officeart/2011/layout/TabList"/>
    <dgm:cxn modelId="{AF8E8F88-0411-4E70-86D1-EFCEEF45DFA7}" srcId="{C097F3DD-B8EA-4B47-8A51-83D901F9EDF8}" destId="{5289B9EB-F2B8-4D51-9243-3B209826FD70}" srcOrd="1" destOrd="0" parTransId="{DB28BD73-BE61-4103-9B24-6823071302A0}" sibTransId="{4B529F87-CAE3-4123-B0A4-57806B733149}"/>
    <dgm:cxn modelId="{41BF0DE0-E706-4E6D-8F62-D6635277DB6E}" type="presOf" srcId="{F8824A80-ADD9-41B0-AD65-1EF6E30CB03E}" destId="{ED75AA05-F68D-49E3-928F-09F993440720}" srcOrd="0" destOrd="0" presId="urn:microsoft.com/office/officeart/2011/layout/TabList"/>
    <dgm:cxn modelId="{21A09966-5A01-40C7-A0E9-F13C7CDCFD31}" srcId="{D7CBE009-432F-4636-ABF0-3DC49FC93735}" destId="{5A1EBAC8-8A45-402D-8D2E-3C3BB25DD7D6}" srcOrd="1" destOrd="0" parTransId="{1B075A7F-DB7D-431C-BF43-A9635324DB25}" sibTransId="{ACAD4827-2B86-4AD5-B04F-91218E9EDE95}"/>
    <dgm:cxn modelId="{5ECC764E-9CA6-45F6-969A-BFB4F43EBC0A}" srcId="{2B4CAFBC-8793-411E-9460-9FA5B7452EA1}" destId="{554B4E37-735B-42DB-A855-2158F70112EF}" srcOrd="0" destOrd="0" parTransId="{B9732AFE-2B4E-47CF-AE1E-1C0FF7F18D46}" sibTransId="{33646D67-5442-4261-A2E0-1E049F148912}"/>
    <dgm:cxn modelId="{70591D7C-920F-4AF6-A8A4-C9E953F9AC5B}" type="presParOf" srcId="{B797EAB3-FEA3-4FE0-9E6E-AA9D6446E0CB}" destId="{7D4CAFAD-A446-4EFE-9679-0EAFDC6A6368}" srcOrd="0" destOrd="0" presId="urn:microsoft.com/office/officeart/2011/layout/TabList"/>
    <dgm:cxn modelId="{0BA7DCF8-F468-4DD2-9190-0A9BC9BD95D2}" type="presParOf" srcId="{7D4CAFAD-A446-4EFE-9679-0EAFDC6A6368}" destId="{7E213160-B3F3-4F71-8669-344337A965EB}" srcOrd="0" destOrd="0" presId="urn:microsoft.com/office/officeart/2011/layout/TabList"/>
    <dgm:cxn modelId="{000FED34-B151-4712-B74F-9FEFB0CC4C59}" type="presParOf" srcId="{7D4CAFAD-A446-4EFE-9679-0EAFDC6A6368}" destId="{19012E1A-3FE1-4D6D-9453-FE9D1F9DDF8A}" srcOrd="1" destOrd="0" presId="urn:microsoft.com/office/officeart/2011/layout/TabList"/>
    <dgm:cxn modelId="{C364117E-DF5F-4D5B-A652-76974B486E77}" type="presParOf" srcId="{7D4CAFAD-A446-4EFE-9679-0EAFDC6A6368}" destId="{C516F12A-3F8F-4C75-B22A-7328EA0BF5E0}" srcOrd="2" destOrd="0" presId="urn:microsoft.com/office/officeart/2011/layout/TabList"/>
    <dgm:cxn modelId="{2CAA0638-8F69-4BBC-8C7F-F663C7BA9818}" type="presParOf" srcId="{B797EAB3-FEA3-4FE0-9E6E-AA9D6446E0CB}" destId="{ED75AA05-F68D-49E3-928F-09F993440720}" srcOrd="1" destOrd="0" presId="urn:microsoft.com/office/officeart/2011/layout/TabList"/>
    <dgm:cxn modelId="{BF5E6988-FDBB-4140-8122-E97FD39F7E68}" type="presParOf" srcId="{B797EAB3-FEA3-4FE0-9E6E-AA9D6446E0CB}" destId="{99FEB54F-DF93-492F-8B64-C41BD4F7F6BE}" srcOrd="2" destOrd="0" presId="urn:microsoft.com/office/officeart/2011/layout/TabList"/>
    <dgm:cxn modelId="{CC88F259-9C40-423D-BB16-FC1F0017DC9E}" type="presParOf" srcId="{B797EAB3-FEA3-4FE0-9E6E-AA9D6446E0CB}" destId="{3F7FE576-4228-47EA-B251-B49EB68588CE}" srcOrd="3" destOrd="0" presId="urn:microsoft.com/office/officeart/2011/layout/TabList"/>
    <dgm:cxn modelId="{7CBFC84C-7F8C-4731-8BF0-226C495142D5}" type="presParOf" srcId="{3F7FE576-4228-47EA-B251-B49EB68588CE}" destId="{CF29F854-F049-4AE3-9AE3-33D1AC3ACE12}" srcOrd="0" destOrd="0" presId="urn:microsoft.com/office/officeart/2011/layout/TabList"/>
    <dgm:cxn modelId="{C75EC4CB-B51D-4334-9F23-ED61B8A10E13}" type="presParOf" srcId="{3F7FE576-4228-47EA-B251-B49EB68588CE}" destId="{FEB1FBB4-BC36-4C7F-B7F7-49B0F54EB0A5}" srcOrd="1" destOrd="0" presId="urn:microsoft.com/office/officeart/2011/layout/TabList"/>
    <dgm:cxn modelId="{F916D5F8-C39D-4CF8-94FE-1A31E2D54FF6}" type="presParOf" srcId="{3F7FE576-4228-47EA-B251-B49EB68588CE}" destId="{06A94EA1-ECE7-46D6-9297-4658F9F416F8}" srcOrd="2" destOrd="0" presId="urn:microsoft.com/office/officeart/2011/layout/TabList"/>
    <dgm:cxn modelId="{BB9076C3-1115-41B2-A0D1-540C02365407}" type="presParOf" srcId="{B797EAB3-FEA3-4FE0-9E6E-AA9D6446E0CB}" destId="{EE25D027-A5C9-4E76-931A-D87F9F97D24E}" srcOrd="4" destOrd="0" presId="urn:microsoft.com/office/officeart/2011/layout/TabList"/>
    <dgm:cxn modelId="{7CFC1ACF-A7B4-4EA2-B33C-7C36D947DC03}" type="presParOf" srcId="{B797EAB3-FEA3-4FE0-9E6E-AA9D6446E0CB}" destId="{23F43856-32A6-4AF0-9FB3-5AE7FE0528AD}" srcOrd="5" destOrd="0" presId="urn:microsoft.com/office/officeart/2011/layout/TabList"/>
    <dgm:cxn modelId="{2BEA42F9-0B92-4C13-999A-E6E9BEDF40A5}" type="presParOf" srcId="{B797EAB3-FEA3-4FE0-9E6E-AA9D6446E0CB}" destId="{B09A3CD2-AF9B-4092-96D3-BDB3F08BE5BC}" srcOrd="6" destOrd="0" presId="urn:microsoft.com/office/officeart/2011/layout/TabList"/>
    <dgm:cxn modelId="{EBAC1F8B-871D-4D90-AF9E-18808C558CC6}" type="presParOf" srcId="{B09A3CD2-AF9B-4092-96D3-BDB3F08BE5BC}" destId="{541C79DE-6ACE-49DE-ADCB-1865281B0AD2}" srcOrd="0" destOrd="0" presId="urn:microsoft.com/office/officeart/2011/layout/TabList"/>
    <dgm:cxn modelId="{6B6EC4B9-463C-4B30-8B4C-0202EA523BFA}" type="presParOf" srcId="{B09A3CD2-AF9B-4092-96D3-BDB3F08BE5BC}" destId="{6FFC50BA-EA36-4CB9-8959-81DB5B1425A3}" srcOrd="1" destOrd="0" presId="urn:microsoft.com/office/officeart/2011/layout/TabList"/>
    <dgm:cxn modelId="{9D830BAE-E116-4509-B9CC-C397DEC9CD4B}" type="presParOf" srcId="{B09A3CD2-AF9B-4092-96D3-BDB3F08BE5BC}" destId="{D4D07F80-1D5D-4D8C-9A67-5C7B237E3D0F}" srcOrd="2" destOrd="0" presId="urn:microsoft.com/office/officeart/2011/layout/TabList"/>
    <dgm:cxn modelId="{B81FAF0D-22DC-4B53-8401-EA1197A92DDD}" type="presParOf" srcId="{B797EAB3-FEA3-4FE0-9E6E-AA9D6446E0CB}" destId="{C0A30C81-3873-4138-8605-063B5A8EBD2C}" srcOrd="7" destOrd="0" presId="urn:microsoft.com/office/officeart/2011/layout/TabList"/>
  </dgm:cxnLst>
  <dgm:bg/>
  <dgm:whole/>
  <dgm:extLst>
    <a:ext uri="http://schemas.microsoft.com/office/drawing/2008/diagram"/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7D36DA2B-135D-4DD7-B24D-C33186B940E6}" type="doc">
      <dgm:prSet loTypeId="urn:microsoft.com/office/officeart/2009/3/layout/IncreasingArrowsProcess" loCatId="process" qsTypeId="urn:microsoft.com/office/officeart/2005/8/quickstyle/simple1#27" qsCatId="simple" csTypeId="urn:microsoft.com/office/officeart/2005/8/colors/accent1_2#27" csCatId="accent1" phldr="1"/>
      <dgm:spPr/>
      <dgm:t>
        <a:bodyPr/>
        <a:lstStyle/>
        <a:p>
          <a:endParaRPr lang="ru-RU"/>
        </a:p>
      </dgm:t>
    </dgm:pt>
    <dgm:pt modelId="{E6BA7F60-A96B-45FD-BEF9-26841A88F3E1}">
      <dgm:prSet phldrT="[Текст]" custT="1"/>
      <dgm:spPr/>
      <dgm:t>
        <a:bodyPr/>
        <a:lstStyle/>
        <a:p>
          <a:r>
            <a:rPr lang="ru-RU" sz="2800" b="1" dirty="0" smtClean="0"/>
            <a:t>Октябрь</a:t>
          </a:r>
          <a:r>
            <a:rPr lang="ru-RU" sz="2800" dirty="0" smtClean="0"/>
            <a:t> </a:t>
          </a:r>
          <a:r>
            <a:rPr lang="ru-RU" sz="2800" b="1" dirty="0" smtClean="0"/>
            <a:t>2019</a:t>
          </a:r>
          <a:endParaRPr lang="ru-RU" sz="2800" b="1" dirty="0"/>
        </a:p>
      </dgm:t>
    </dgm:pt>
    <dgm:pt modelId="{3C52D856-1168-4911-8E1D-ABF5958B76F8}" type="parTrans" cxnId="{56DA2B2E-6AE4-4E90-B42E-5A26C7B72D6F}">
      <dgm:prSet/>
      <dgm:spPr/>
      <dgm:t>
        <a:bodyPr/>
        <a:lstStyle/>
        <a:p>
          <a:endParaRPr lang="ru-RU"/>
        </a:p>
      </dgm:t>
    </dgm:pt>
    <dgm:pt modelId="{ECA84B70-C855-401E-AD47-9A5300FABA3C}" type="sibTrans" cxnId="{56DA2B2E-6AE4-4E90-B42E-5A26C7B72D6F}">
      <dgm:prSet/>
      <dgm:spPr/>
      <dgm:t>
        <a:bodyPr/>
        <a:lstStyle/>
        <a:p>
          <a:endParaRPr lang="ru-RU"/>
        </a:p>
      </dgm:t>
    </dgm:pt>
    <dgm:pt modelId="{839DD725-BF12-463F-8582-B3F9856852BE}">
      <dgm:prSet phldrT="[Текст]" custT="1"/>
      <dgm:spPr/>
      <dgm:t>
        <a:bodyPr/>
        <a:lstStyle/>
        <a:p>
          <a:r>
            <a:rPr lang="ru-RU" sz="1400" b="0" dirty="0" smtClean="0"/>
            <a:t>Семинар-</a:t>
          </a:r>
          <a:r>
            <a:rPr lang="ru-RU" sz="1400" b="0" dirty="0" err="1" smtClean="0"/>
            <a:t>стажировочная</a:t>
          </a:r>
          <a:r>
            <a:rPr lang="ru-RU" sz="1400" b="0" dirty="0" smtClean="0"/>
            <a:t> площадка «Проект перевода школы в эффективный режим работы»</a:t>
          </a:r>
          <a:endParaRPr lang="ru-RU" sz="1400" b="0" dirty="0"/>
        </a:p>
      </dgm:t>
    </dgm:pt>
    <dgm:pt modelId="{DB0FF071-62A6-4530-ADCA-9FF7DF4EC54B}" type="parTrans" cxnId="{A0BFC7D9-ABEA-4B1A-A1DC-3C65F4E0FBF8}">
      <dgm:prSet/>
      <dgm:spPr/>
      <dgm:t>
        <a:bodyPr/>
        <a:lstStyle/>
        <a:p>
          <a:endParaRPr lang="ru-RU"/>
        </a:p>
      </dgm:t>
    </dgm:pt>
    <dgm:pt modelId="{B3973636-2D1D-4F12-ADCE-F215CA8C7A0D}" type="sibTrans" cxnId="{A0BFC7D9-ABEA-4B1A-A1DC-3C65F4E0FBF8}">
      <dgm:prSet/>
      <dgm:spPr/>
      <dgm:t>
        <a:bodyPr/>
        <a:lstStyle/>
        <a:p>
          <a:endParaRPr lang="ru-RU"/>
        </a:p>
      </dgm:t>
    </dgm:pt>
    <dgm:pt modelId="{673291D0-65F4-4971-B9B0-A511BFEAC726}">
      <dgm:prSet phldrT="[Текст]"/>
      <dgm:spPr/>
      <dgm:t>
        <a:bodyPr/>
        <a:lstStyle/>
        <a:p>
          <a:r>
            <a:rPr lang="ru-RU" b="1" dirty="0" smtClean="0"/>
            <a:t>Ноябрь 2019</a:t>
          </a:r>
          <a:endParaRPr lang="ru-RU" b="1" dirty="0"/>
        </a:p>
      </dgm:t>
    </dgm:pt>
    <dgm:pt modelId="{8A50ACD6-1082-4C10-8E11-0690504A221D}" type="parTrans" cxnId="{3E3BBE8D-497E-479A-9060-C303F256243A}">
      <dgm:prSet/>
      <dgm:spPr/>
      <dgm:t>
        <a:bodyPr/>
        <a:lstStyle/>
        <a:p>
          <a:endParaRPr lang="ru-RU"/>
        </a:p>
      </dgm:t>
    </dgm:pt>
    <dgm:pt modelId="{05072822-632C-43DD-A08C-48A5880231F8}" type="sibTrans" cxnId="{3E3BBE8D-497E-479A-9060-C303F256243A}">
      <dgm:prSet/>
      <dgm:spPr/>
      <dgm:t>
        <a:bodyPr/>
        <a:lstStyle/>
        <a:p>
          <a:endParaRPr lang="ru-RU"/>
        </a:p>
      </dgm:t>
    </dgm:pt>
    <dgm:pt modelId="{A6A37392-AD0F-48A6-88A1-FD7FC871EC33}">
      <dgm:prSet phldrT="[Текст]" custT="1"/>
      <dgm:spPr/>
      <dgm:t>
        <a:bodyPr/>
        <a:lstStyle/>
        <a:p>
          <a:r>
            <a:rPr lang="ru-RU" sz="1100" dirty="0" smtClean="0"/>
            <a:t>Тренинг «Оценивание для обучения» </a:t>
          </a:r>
          <a:endParaRPr lang="ru-RU" sz="1100" dirty="0"/>
        </a:p>
      </dgm:t>
    </dgm:pt>
    <dgm:pt modelId="{644C8D7E-0B58-45F6-8EAB-515ABB829014}" type="parTrans" cxnId="{A2D663C3-8D7C-4C31-9F01-367BE6DBAEF7}">
      <dgm:prSet/>
      <dgm:spPr/>
      <dgm:t>
        <a:bodyPr/>
        <a:lstStyle/>
        <a:p>
          <a:endParaRPr lang="ru-RU"/>
        </a:p>
      </dgm:t>
    </dgm:pt>
    <dgm:pt modelId="{3DB21009-0F2C-4416-9EA7-B58220E93CF4}" type="sibTrans" cxnId="{A2D663C3-8D7C-4C31-9F01-367BE6DBAEF7}">
      <dgm:prSet/>
      <dgm:spPr/>
      <dgm:t>
        <a:bodyPr/>
        <a:lstStyle/>
        <a:p>
          <a:endParaRPr lang="ru-RU"/>
        </a:p>
      </dgm:t>
    </dgm:pt>
    <dgm:pt modelId="{43E6EAD3-E08D-4789-9A6D-E8AB016F4841}">
      <dgm:prSet phldrT="[Текст]"/>
      <dgm:spPr/>
      <dgm:t>
        <a:bodyPr/>
        <a:lstStyle/>
        <a:p>
          <a:r>
            <a:rPr lang="ru-RU" b="1" dirty="0" smtClean="0"/>
            <a:t>Январь</a:t>
          </a:r>
          <a:r>
            <a:rPr lang="ru-RU" dirty="0" smtClean="0"/>
            <a:t> </a:t>
          </a:r>
          <a:r>
            <a:rPr lang="ru-RU" b="1" dirty="0" smtClean="0"/>
            <a:t>2020</a:t>
          </a:r>
          <a:endParaRPr lang="ru-RU" b="1" dirty="0"/>
        </a:p>
      </dgm:t>
    </dgm:pt>
    <dgm:pt modelId="{9008212A-24A6-418F-B221-3AD68CD660C7}" type="parTrans" cxnId="{C4F131FD-D7EF-41B2-A757-8AE1D4A328B5}">
      <dgm:prSet/>
      <dgm:spPr/>
      <dgm:t>
        <a:bodyPr/>
        <a:lstStyle/>
        <a:p>
          <a:endParaRPr lang="ru-RU"/>
        </a:p>
      </dgm:t>
    </dgm:pt>
    <dgm:pt modelId="{B98AAE0E-7932-4CE9-869C-8163E1B880F1}" type="sibTrans" cxnId="{C4F131FD-D7EF-41B2-A757-8AE1D4A328B5}">
      <dgm:prSet/>
      <dgm:spPr/>
      <dgm:t>
        <a:bodyPr/>
        <a:lstStyle/>
        <a:p>
          <a:endParaRPr lang="ru-RU"/>
        </a:p>
      </dgm:t>
    </dgm:pt>
    <dgm:pt modelId="{6F6F54D3-8A45-4FB6-80CE-491A346EF116}">
      <dgm:prSet phldrT="[Текст]"/>
      <dgm:spPr/>
      <dgm:t>
        <a:bodyPr/>
        <a:lstStyle/>
        <a:p>
          <a:r>
            <a:rPr lang="ru-RU" dirty="0" smtClean="0"/>
            <a:t>открытые уроки «Использование приемов мотивации к учебной деятельности учащихся на уроках».</a:t>
          </a:r>
          <a:endParaRPr lang="ru-RU" dirty="0"/>
        </a:p>
      </dgm:t>
    </dgm:pt>
    <dgm:pt modelId="{6E9C5BE1-5E88-4642-9944-CAE3145E35D1}" type="parTrans" cxnId="{2F3DF18B-CB88-45AD-8BD4-A557468686AA}">
      <dgm:prSet/>
      <dgm:spPr/>
      <dgm:t>
        <a:bodyPr/>
        <a:lstStyle/>
        <a:p>
          <a:endParaRPr lang="ru-RU"/>
        </a:p>
      </dgm:t>
    </dgm:pt>
    <dgm:pt modelId="{976268CF-659A-4973-9373-BE1CBDC30164}" type="sibTrans" cxnId="{2F3DF18B-CB88-45AD-8BD4-A557468686AA}">
      <dgm:prSet/>
      <dgm:spPr/>
      <dgm:t>
        <a:bodyPr/>
        <a:lstStyle/>
        <a:p>
          <a:endParaRPr lang="ru-RU"/>
        </a:p>
      </dgm:t>
    </dgm:pt>
    <dgm:pt modelId="{FDA2592A-F8CF-444B-AADD-675DECA65FBB}">
      <dgm:prSet/>
      <dgm:spPr/>
      <dgm:t>
        <a:bodyPr/>
        <a:lstStyle/>
        <a:p>
          <a:r>
            <a:rPr lang="ru-RU" b="1" dirty="0" smtClean="0"/>
            <a:t>Март 2020</a:t>
          </a:r>
          <a:endParaRPr lang="ru-RU" b="1" dirty="0"/>
        </a:p>
      </dgm:t>
    </dgm:pt>
    <dgm:pt modelId="{9AB6C4ED-17E0-47F7-80EB-088A79DDC7BC}" type="parTrans" cxnId="{C4AF54E7-BFA7-4E8A-AD32-A33CDC72AD2C}">
      <dgm:prSet/>
      <dgm:spPr/>
      <dgm:t>
        <a:bodyPr/>
        <a:lstStyle/>
        <a:p>
          <a:endParaRPr lang="ru-RU"/>
        </a:p>
      </dgm:t>
    </dgm:pt>
    <dgm:pt modelId="{9C6D4B72-681C-4BAA-A34A-C7898BC664F2}" type="sibTrans" cxnId="{C4AF54E7-BFA7-4E8A-AD32-A33CDC72AD2C}">
      <dgm:prSet/>
      <dgm:spPr/>
      <dgm:t>
        <a:bodyPr/>
        <a:lstStyle/>
        <a:p>
          <a:endParaRPr lang="ru-RU"/>
        </a:p>
      </dgm:t>
    </dgm:pt>
    <dgm:pt modelId="{A9F6B42B-6D0D-42B4-A407-694ECFCE032C}">
      <dgm:prSet phldrT="[Текст]" custT="1"/>
      <dgm:spPr/>
      <dgm:t>
        <a:bodyPr/>
        <a:lstStyle/>
        <a:p>
          <a:r>
            <a:rPr lang="ru-RU" sz="1100" dirty="0" smtClean="0"/>
            <a:t>деловая игра «Индивидуальные приемы раскрытия познавательного потенциала учащихся»</a:t>
          </a:r>
          <a:endParaRPr lang="ru-RU" sz="1100" dirty="0"/>
        </a:p>
      </dgm:t>
    </dgm:pt>
    <dgm:pt modelId="{5D8326C8-2804-472A-AD6F-881FE9C28592}" type="parTrans" cxnId="{01356C9C-D3FC-414D-9DF5-069367EE09C5}">
      <dgm:prSet/>
      <dgm:spPr/>
      <dgm:t>
        <a:bodyPr/>
        <a:lstStyle/>
        <a:p>
          <a:endParaRPr lang="ru-RU"/>
        </a:p>
      </dgm:t>
    </dgm:pt>
    <dgm:pt modelId="{DC164439-AAF7-46AB-9698-514E418B74AA}" type="sibTrans" cxnId="{01356C9C-D3FC-414D-9DF5-069367EE09C5}">
      <dgm:prSet/>
      <dgm:spPr/>
      <dgm:t>
        <a:bodyPr/>
        <a:lstStyle/>
        <a:p>
          <a:endParaRPr lang="ru-RU"/>
        </a:p>
      </dgm:t>
    </dgm:pt>
    <dgm:pt modelId="{97D682D6-D474-4242-A1E3-F9BC1BBE7411}">
      <dgm:prSet phldrT="[Текст]" custT="1"/>
      <dgm:spPr/>
      <dgm:t>
        <a:bodyPr/>
        <a:lstStyle/>
        <a:p>
          <a:r>
            <a:rPr lang="ru-RU" sz="1100" dirty="0" smtClean="0"/>
            <a:t> Круглый стол «Создание дидактического инструментария, используемого для дифференциации обучения»</a:t>
          </a:r>
          <a:endParaRPr lang="ru-RU" sz="1100" dirty="0"/>
        </a:p>
      </dgm:t>
    </dgm:pt>
    <dgm:pt modelId="{E13B9237-46D1-4FD7-ACD5-298C4D19343C}" type="parTrans" cxnId="{BB1FB8F3-D899-44FB-958D-539882914525}">
      <dgm:prSet/>
      <dgm:spPr/>
      <dgm:t>
        <a:bodyPr/>
        <a:lstStyle/>
        <a:p>
          <a:endParaRPr lang="ru-RU"/>
        </a:p>
      </dgm:t>
    </dgm:pt>
    <dgm:pt modelId="{5F262CE1-7C6C-4B03-9AE4-B19599B0A819}" type="sibTrans" cxnId="{BB1FB8F3-D899-44FB-958D-539882914525}">
      <dgm:prSet/>
      <dgm:spPr/>
      <dgm:t>
        <a:bodyPr/>
        <a:lstStyle/>
        <a:p>
          <a:endParaRPr lang="ru-RU"/>
        </a:p>
      </dgm:t>
    </dgm:pt>
    <dgm:pt modelId="{EB06D1A8-4AA1-42D7-A901-FF64267FE32B}">
      <dgm:prSet phldrT="[Текст]"/>
      <dgm:spPr/>
      <dgm:t>
        <a:bodyPr/>
        <a:lstStyle/>
        <a:p>
          <a:r>
            <a:rPr lang="ru-RU" dirty="0" smtClean="0"/>
            <a:t>Методическая выставка «Инструменты обеспечения педагогом достижения запланированных результатов в процессе проведения учебного занятия»</a:t>
          </a:r>
          <a:endParaRPr lang="ru-RU" dirty="0"/>
        </a:p>
      </dgm:t>
    </dgm:pt>
    <dgm:pt modelId="{B3117874-92F7-4B1A-8ABC-274B92884AA8}" type="parTrans" cxnId="{AAFEF8A5-8F38-4568-81C7-01BADC2B49CB}">
      <dgm:prSet/>
      <dgm:spPr/>
      <dgm:t>
        <a:bodyPr/>
        <a:lstStyle/>
        <a:p>
          <a:endParaRPr lang="ru-RU"/>
        </a:p>
      </dgm:t>
    </dgm:pt>
    <dgm:pt modelId="{B4011138-7FEC-491B-B0D6-B67DB644FEE1}" type="sibTrans" cxnId="{AAFEF8A5-8F38-4568-81C7-01BADC2B49CB}">
      <dgm:prSet/>
      <dgm:spPr/>
      <dgm:t>
        <a:bodyPr/>
        <a:lstStyle/>
        <a:p>
          <a:endParaRPr lang="ru-RU"/>
        </a:p>
      </dgm:t>
    </dgm:pt>
    <dgm:pt modelId="{989B7665-08A5-4613-8888-0945EF521995}" type="pres">
      <dgm:prSet presAssocID="{7D36DA2B-135D-4DD7-B24D-C33186B940E6}" presName="Name0" presStyleCnt="0">
        <dgm:presLayoutVars>
          <dgm:chMax val="5"/>
          <dgm:chPref val="5"/>
          <dgm:dir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3325F11D-C783-4984-9631-11CE61CC5B6B}" type="pres">
      <dgm:prSet presAssocID="{E6BA7F60-A96B-45FD-BEF9-26841A88F3E1}" presName="parentText1" presStyleLbl="node1" presStyleIdx="0" presStyleCnt="4" custScaleY="156251">
        <dgm:presLayoutVars>
          <dgm:chMax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169C372-1DE0-4B95-BB83-A69148C9F79A}" type="pres">
      <dgm:prSet presAssocID="{E6BA7F60-A96B-45FD-BEF9-26841A88F3E1}" presName="childText1" presStyleLbl="solidAlignAcc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A3D5166-FACE-4145-8E88-2818F799F30C}" type="pres">
      <dgm:prSet presAssocID="{673291D0-65F4-4971-B9B0-A511BFEAC726}" presName="parentText2" presStyleLbl="node1" presStyleIdx="1" presStyleCnt="4">
        <dgm:presLayoutVars>
          <dgm:chMax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63291AB-40F7-45E6-B903-CCC6C6DB017A}" type="pres">
      <dgm:prSet presAssocID="{673291D0-65F4-4971-B9B0-A511BFEAC726}" presName="childText2" presStyleLbl="solidAlignAcc1" presStyleIdx="1" presStyleCnt="4" custScaleX="102928" custScaleY="11340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EF73B77-618D-4F3C-894D-1B20058AA914}" type="pres">
      <dgm:prSet presAssocID="{43E6EAD3-E08D-4789-9A6D-E8AB016F4841}" presName="parentText3" presStyleLbl="node1" presStyleIdx="2" presStyleCnt="4">
        <dgm:presLayoutVars>
          <dgm:chMax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3936C0A-E280-4AA4-821D-8B51DEA2B360}" type="pres">
      <dgm:prSet presAssocID="{43E6EAD3-E08D-4789-9A6D-E8AB016F4841}" presName="childText3" presStyleLbl="solidAlignAcc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B1F7DDB-A4EE-4BBE-BE0A-84B2E43F5367}" type="pres">
      <dgm:prSet presAssocID="{FDA2592A-F8CF-444B-AADD-675DECA65FBB}" presName="parentText4" presStyleLbl="node1" presStyleIdx="3" presStyleCnt="4">
        <dgm:presLayoutVars>
          <dgm:chMax/>
          <dgm:chPref val="3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154CADD-16EA-4F0D-973A-B544D4991BF4}" type="pres">
      <dgm:prSet presAssocID="{FDA2592A-F8CF-444B-AADD-675DECA65FBB}" presName="childText4" presStyleLbl="solidAlignAcc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2E3C4DA1-FB0B-4288-A6F4-4FB9DA399CF0}" type="presOf" srcId="{A6A37392-AD0F-48A6-88A1-FD7FC871EC33}" destId="{863291AB-40F7-45E6-B903-CCC6C6DB017A}" srcOrd="0" destOrd="0" presId="urn:microsoft.com/office/officeart/2009/3/layout/IncreasingArrowsProcess"/>
    <dgm:cxn modelId="{A2D663C3-8D7C-4C31-9F01-367BE6DBAEF7}" srcId="{673291D0-65F4-4971-B9B0-A511BFEAC726}" destId="{A6A37392-AD0F-48A6-88A1-FD7FC871EC33}" srcOrd="0" destOrd="0" parTransId="{644C8D7E-0B58-45F6-8EAB-515ABB829014}" sibTransId="{3DB21009-0F2C-4416-9EA7-B58220E93CF4}"/>
    <dgm:cxn modelId="{A0BFC7D9-ABEA-4B1A-A1DC-3C65F4E0FBF8}" srcId="{E6BA7F60-A96B-45FD-BEF9-26841A88F3E1}" destId="{839DD725-BF12-463F-8582-B3F9856852BE}" srcOrd="0" destOrd="0" parTransId="{DB0FF071-62A6-4530-ADCA-9FF7DF4EC54B}" sibTransId="{B3973636-2D1D-4F12-ADCE-F215CA8C7A0D}"/>
    <dgm:cxn modelId="{576B938B-5F36-4089-A11E-F42EE7F15876}" type="presOf" srcId="{43E6EAD3-E08D-4789-9A6D-E8AB016F4841}" destId="{0EF73B77-618D-4F3C-894D-1B20058AA914}" srcOrd="0" destOrd="0" presId="urn:microsoft.com/office/officeart/2009/3/layout/IncreasingArrowsProcess"/>
    <dgm:cxn modelId="{4111B066-E41D-4ABD-97CF-6F7E2D5D5A69}" type="presOf" srcId="{A9F6B42B-6D0D-42B4-A407-694ECFCE032C}" destId="{863291AB-40F7-45E6-B903-CCC6C6DB017A}" srcOrd="0" destOrd="1" presId="urn:microsoft.com/office/officeart/2009/3/layout/IncreasingArrowsProcess"/>
    <dgm:cxn modelId="{2A40044B-5E1B-466B-918B-BCF8BA6652A6}" type="presOf" srcId="{FDA2592A-F8CF-444B-AADD-675DECA65FBB}" destId="{0B1F7DDB-A4EE-4BBE-BE0A-84B2E43F5367}" srcOrd="0" destOrd="0" presId="urn:microsoft.com/office/officeart/2009/3/layout/IncreasingArrowsProcess"/>
    <dgm:cxn modelId="{2F3DF18B-CB88-45AD-8BD4-A557468686AA}" srcId="{43E6EAD3-E08D-4789-9A6D-E8AB016F4841}" destId="{6F6F54D3-8A45-4FB6-80CE-491A346EF116}" srcOrd="0" destOrd="0" parTransId="{6E9C5BE1-5E88-4642-9944-CAE3145E35D1}" sibTransId="{976268CF-659A-4973-9373-BE1CBDC30164}"/>
    <dgm:cxn modelId="{AAFEF8A5-8F38-4568-81C7-01BADC2B49CB}" srcId="{FDA2592A-F8CF-444B-AADD-675DECA65FBB}" destId="{EB06D1A8-4AA1-42D7-A901-FF64267FE32B}" srcOrd="0" destOrd="0" parTransId="{B3117874-92F7-4B1A-8ABC-274B92884AA8}" sibTransId="{B4011138-7FEC-491B-B0D6-B67DB644FEE1}"/>
    <dgm:cxn modelId="{BB1FB8F3-D899-44FB-958D-539882914525}" srcId="{673291D0-65F4-4971-B9B0-A511BFEAC726}" destId="{97D682D6-D474-4242-A1E3-F9BC1BBE7411}" srcOrd="2" destOrd="0" parTransId="{E13B9237-46D1-4FD7-ACD5-298C4D19343C}" sibTransId="{5F262CE1-7C6C-4B03-9AE4-B19599B0A819}"/>
    <dgm:cxn modelId="{C4F131FD-D7EF-41B2-A757-8AE1D4A328B5}" srcId="{7D36DA2B-135D-4DD7-B24D-C33186B940E6}" destId="{43E6EAD3-E08D-4789-9A6D-E8AB016F4841}" srcOrd="2" destOrd="0" parTransId="{9008212A-24A6-418F-B221-3AD68CD660C7}" sibTransId="{B98AAE0E-7932-4CE9-869C-8163E1B880F1}"/>
    <dgm:cxn modelId="{C4AF54E7-BFA7-4E8A-AD32-A33CDC72AD2C}" srcId="{7D36DA2B-135D-4DD7-B24D-C33186B940E6}" destId="{FDA2592A-F8CF-444B-AADD-675DECA65FBB}" srcOrd="3" destOrd="0" parTransId="{9AB6C4ED-17E0-47F7-80EB-088A79DDC7BC}" sibTransId="{9C6D4B72-681C-4BAA-A34A-C7898BC664F2}"/>
    <dgm:cxn modelId="{D293CCD6-C2EF-4AAC-89D3-502CCBE633B5}" type="presOf" srcId="{97D682D6-D474-4242-A1E3-F9BC1BBE7411}" destId="{863291AB-40F7-45E6-B903-CCC6C6DB017A}" srcOrd="0" destOrd="2" presId="urn:microsoft.com/office/officeart/2009/3/layout/IncreasingArrowsProcess"/>
    <dgm:cxn modelId="{E3DA9404-9271-418E-8DE4-4F0B2D4C8FF8}" type="presOf" srcId="{673291D0-65F4-4971-B9B0-A511BFEAC726}" destId="{6A3D5166-FACE-4145-8E88-2818F799F30C}" srcOrd="0" destOrd="0" presId="urn:microsoft.com/office/officeart/2009/3/layout/IncreasingArrowsProcess"/>
    <dgm:cxn modelId="{3DB1ECBB-AD77-48A2-8944-90DFFBC187CA}" type="presOf" srcId="{6F6F54D3-8A45-4FB6-80CE-491A346EF116}" destId="{F3936C0A-E280-4AA4-821D-8B51DEA2B360}" srcOrd="0" destOrd="0" presId="urn:microsoft.com/office/officeart/2009/3/layout/IncreasingArrowsProcess"/>
    <dgm:cxn modelId="{433E14B6-53A1-4BAC-A026-929517A703A5}" type="presOf" srcId="{7D36DA2B-135D-4DD7-B24D-C33186B940E6}" destId="{989B7665-08A5-4613-8888-0945EF521995}" srcOrd="0" destOrd="0" presId="urn:microsoft.com/office/officeart/2009/3/layout/IncreasingArrowsProcess"/>
    <dgm:cxn modelId="{6ECD01BB-1B7F-459E-8264-540DE4F7AB84}" type="presOf" srcId="{E6BA7F60-A96B-45FD-BEF9-26841A88F3E1}" destId="{3325F11D-C783-4984-9631-11CE61CC5B6B}" srcOrd="0" destOrd="0" presId="urn:microsoft.com/office/officeart/2009/3/layout/IncreasingArrowsProcess"/>
    <dgm:cxn modelId="{01356C9C-D3FC-414D-9DF5-069367EE09C5}" srcId="{673291D0-65F4-4971-B9B0-A511BFEAC726}" destId="{A9F6B42B-6D0D-42B4-A407-694ECFCE032C}" srcOrd="1" destOrd="0" parTransId="{5D8326C8-2804-472A-AD6F-881FE9C28592}" sibTransId="{DC164439-AAF7-46AB-9698-514E418B74AA}"/>
    <dgm:cxn modelId="{27D99485-175C-4AA7-8742-F8C368A2C7A7}" type="presOf" srcId="{EB06D1A8-4AA1-42D7-A901-FF64267FE32B}" destId="{8154CADD-16EA-4F0D-973A-B544D4991BF4}" srcOrd="0" destOrd="0" presId="urn:microsoft.com/office/officeart/2009/3/layout/IncreasingArrowsProcess"/>
    <dgm:cxn modelId="{C446A258-2629-43FE-B5DE-CAE2B4DD0098}" type="presOf" srcId="{839DD725-BF12-463F-8582-B3F9856852BE}" destId="{E169C372-1DE0-4B95-BB83-A69148C9F79A}" srcOrd="0" destOrd="0" presId="urn:microsoft.com/office/officeart/2009/3/layout/IncreasingArrowsProcess"/>
    <dgm:cxn modelId="{56DA2B2E-6AE4-4E90-B42E-5A26C7B72D6F}" srcId="{7D36DA2B-135D-4DD7-B24D-C33186B940E6}" destId="{E6BA7F60-A96B-45FD-BEF9-26841A88F3E1}" srcOrd="0" destOrd="0" parTransId="{3C52D856-1168-4911-8E1D-ABF5958B76F8}" sibTransId="{ECA84B70-C855-401E-AD47-9A5300FABA3C}"/>
    <dgm:cxn modelId="{3E3BBE8D-497E-479A-9060-C303F256243A}" srcId="{7D36DA2B-135D-4DD7-B24D-C33186B940E6}" destId="{673291D0-65F4-4971-B9B0-A511BFEAC726}" srcOrd="1" destOrd="0" parTransId="{8A50ACD6-1082-4C10-8E11-0690504A221D}" sibTransId="{05072822-632C-43DD-A08C-48A5880231F8}"/>
    <dgm:cxn modelId="{8CD94C3E-0A6F-4EF3-A4FE-CC2ECCA25A21}" type="presParOf" srcId="{989B7665-08A5-4613-8888-0945EF521995}" destId="{3325F11D-C783-4984-9631-11CE61CC5B6B}" srcOrd="0" destOrd="0" presId="urn:microsoft.com/office/officeart/2009/3/layout/IncreasingArrowsProcess"/>
    <dgm:cxn modelId="{FC2625E5-98A4-4882-8DC7-CC69EDD07268}" type="presParOf" srcId="{989B7665-08A5-4613-8888-0945EF521995}" destId="{E169C372-1DE0-4B95-BB83-A69148C9F79A}" srcOrd="1" destOrd="0" presId="urn:microsoft.com/office/officeart/2009/3/layout/IncreasingArrowsProcess"/>
    <dgm:cxn modelId="{FDE621D6-6E54-4B3B-B2BC-7D15EE2046EE}" type="presParOf" srcId="{989B7665-08A5-4613-8888-0945EF521995}" destId="{6A3D5166-FACE-4145-8E88-2818F799F30C}" srcOrd="2" destOrd="0" presId="urn:microsoft.com/office/officeart/2009/3/layout/IncreasingArrowsProcess"/>
    <dgm:cxn modelId="{76477BD7-9606-4892-B1C4-0B84CF692952}" type="presParOf" srcId="{989B7665-08A5-4613-8888-0945EF521995}" destId="{863291AB-40F7-45E6-B903-CCC6C6DB017A}" srcOrd="3" destOrd="0" presId="urn:microsoft.com/office/officeart/2009/3/layout/IncreasingArrowsProcess"/>
    <dgm:cxn modelId="{68CACDA3-A202-4EE5-828D-AA2F10E468FB}" type="presParOf" srcId="{989B7665-08A5-4613-8888-0945EF521995}" destId="{0EF73B77-618D-4F3C-894D-1B20058AA914}" srcOrd="4" destOrd="0" presId="urn:microsoft.com/office/officeart/2009/3/layout/IncreasingArrowsProcess"/>
    <dgm:cxn modelId="{D01E83F8-67F9-45E5-A3BD-64727876044E}" type="presParOf" srcId="{989B7665-08A5-4613-8888-0945EF521995}" destId="{F3936C0A-E280-4AA4-821D-8B51DEA2B360}" srcOrd="5" destOrd="0" presId="urn:microsoft.com/office/officeart/2009/3/layout/IncreasingArrowsProcess"/>
    <dgm:cxn modelId="{A5A57ACE-44F4-4A5D-95A6-B068AB66B8FA}" type="presParOf" srcId="{989B7665-08A5-4613-8888-0945EF521995}" destId="{0B1F7DDB-A4EE-4BBE-BE0A-84B2E43F5367}" srcOrd="6" destOrd="0" presId="urn:microsoft.com/office/officeart/2009/3/layout/IncreasingArrowsProcess"/>
    <dgm:cxn modelId="{10591373-18FF-46EE-B19F-D958ECF9F3DB}" type="presParOf" srcId="{989B7665-08A5-4613-8888-0945EF521995}" destId="{8154CADD-16EA-4F0D-973A-B544D4991BF4}" srcOrd="7" destOrd="0" presId="urn:microsoft.com/office/officeart/2009/3/layout/IncreasingArrowsProcess"/>
  </dgm:cxnLst>
  <dgm:bg/>
  <dgm:whole/>
  <dgm:extLst>
    <a:ext uri="http://schemas.microsoft.com/office/drawing/2008/diagram"/>
  </dgm:extLst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9/3/layout/IncreasingArrowsProcess">
  <dgm:title val=""/>
  <dgm:desc val=""/>
  <dgm:catLst>
    <dgm:cat type="process" pri="5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clrData>
  <dgm:layoutNode name="Name0">
    <dgm:varLst>
      <dgm:chMax val="5"/>
      <dgm:chPref val="5"/>
      <dgm:dir/>
      <dgm:animLvl val="lvl"/>
    </dgm:varLst>
    <dgm:shape xmlns:r="http://schemas.openxmlformats.org/officeDocument/2006/relationships" r:blip="">
      <dgm:adjLst/>
    </dgm:shape>
    <dgm:choose name="Name1">
      <dgm:if name="Name2" axis="ch" ptType="node" func="cnt" op="equ" val="1">
        <dgm:choose name="Name3">
          <dgm:if name="Name4" axis="ch ch" ptType="node node" func="cnt" op="equ" val="0">
            <dgm:alg type="composite">
              <dgm:param type="ar" val="6.8662"/>
            </dgm:alg>
            <dgm:choose name="Name5">
              <dgm:if name="Name6" func="var" arg="dir" op="equ" val="norm">
                <dgm:constrLst>
                  <dgm:constr type="primFontSz" for="des" forName="parentText1" val="65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/>
                </dgm:constrLst>
              </dgm:if>
              <dgm:else name="Name7">
                <dgm:constrLst>
                  <dgm:constr type="primFontSz" for="des" forName="parentText1" val="65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/>
                </dgm:constrLst>
              </dgm:else>
            </dgm:choose>
          </dgm:if>
          <dgm:else name="Name8">
            <dgm:alg type="composite">
              <dgm:param type="ar" val="1.9864"/>
            </dgm:alg>
            <dgm:choose name="Name9">
              <dgm:if name="Name1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93"/>
                  <dgm:constr type="l" for="ch" forName="childText1" refType="w" fact="0"/>
                  <dgm:constr type="t" for="ch" forName="childText1" refType="h" fact="0.224"/>
                  <dgm:constr type="w" for="ch" forName="childText1" refType="w" fact="0.9241"/>
                  <dgm:constr type="h" for="ch" forName="childText1" refType="h" fact="0.776"/>
                </dgm:constrLst>
              </dgm:if>
              <dgm:else name="Name1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93"/>
                  <dgm:constr type="l" for="ch" forName="childText1" refType="w" fact="0.076"/>
                  <dgm:constr type="t" for="ch" forName="childText1" refType="h" fact="0.224"/>
                  <dgm:constr type="w" for="ch" forName="childText1" refType="w" fact="0.9241"/>
                  <dgm:constr type="h" for="ch" forName="childText1" refType="h" fact="0.776"/>
                </dgm:constrLst>
              </dgm:else>
            </dgm:choose>
          </dgm:else>
        </dgm:choose>
      </dgm:if>
      <dgm:if name="Name12" axis="ch" ptType="node" func="cnt" op="equ" val="2">
        <dgm:choose name="Name13">
          <dgm:if name="Name14" axis="ch ch" ptType="node node" func="cnt" op="equ" val="0">
            <dgm:alg type="composite">
              <dgm:param type="ar" val="5.1498"/>
            </dgm:alg>
            <dgm:choose name="Name15">
              <dgm:if name="Name1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7501"/>
                  <dgm:constr type="l" for="ch" forName="parentText2" refType="w" fact="0.462"/>
                  <dgm:constr type="t" for="ch" forName="parentText2" refType="h" fact="0.2499"/>
                  <dgm:constr type="w" for="ch" forName="parentText2" refType="w" fact="0.538"/>
                  <dgm:constr type="h" for="ch" forName="parentText2" refType="h" fact="0.7501"/>
                </dgm:constrLst>
              </dgm:if>
              <dgm:else name="Name1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7501"/>
                  <dgm:constr type="l" for="ch" forName="parentText2" refType="w" fact="0"/>
                  <dgm:constr type="t" for="ch" forName="parentText2" refType="h" fact="0.2499"/>
                  <dgm:constr type="w" for="ch" forName="parentText2" refType="w" fact="0.538"/>
                  <dgm:constr type="h" for="ch" forName="parentText2" refType="h" fact="0.7501"/>
                </dgm:constrLst>
              </dgm:else>
            </dgm:choose>
          </dgm:if>
          <dgm:else name="Name18">
            <dgm:alg type="composite">
              <dgm:param type="ar" val="2.0563"/>
            </dgm:alg>
            <dgm:choose name="Name19">
              <dgm:if name="Name2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parentText2" refType="primFontSz" refFor="des" refForName="parentText1" op="equ"/>
                  <dgm:constr type="primFontSz" for="des" forName="childText2" refType="primFontSz" refFor="des" refForName="child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995"/>
                  <dgm:constr type="l" for="ch" forName="parentText2" refType="w" fact="0.462"/>
                  <dgm:constr type="t" for="ch" forName="parentText2" refType="h" fact="0.0998"/>
                  <dgm:constr type="w" for="ch" forName="parentText2" refType="w" fact="0.538"/>
                  <dgm:constr type="h" for="ch" forName="parentText2" refType="h" fact="0.2995"/>
                  <dgm:constr type="l" for="ch" forName="childText1" refType="w" fact="0"/>
                  <dgm:constr type="t" for="ch" forName="childText1" refType="h" fact="0.2317"/>
                  <dgm:constr type="w" for="ch" forName="childText1" refType="w" fact="0.462"/>
                  <dgm:constr type="h" for="ch" forName="childText1" refType="h" fact="0.6685"/>
                  <dgm:constr type="l" for="ch" forName="childText2" refType="w" fact="0.462"/>
                  <dgm:constr type="t" for="ch" forName="childText2" refType="h" fact="0.3315"/>
                  <dgm:constr type="w" for="ch" forName="childText2" refType="w" fact="0.462"/>
                  <dgm:constr type="h" for="ch" forName="childText2" refType="h" fact="0.6685"/>
                </dgm:constrLst>
              </dgm:if>
              <dgm:else name="Name2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parentText2" refType="primFontSz" refFor="des" refForName="parentText1" op="equ"/>
                  <dgm:constr type="primFontSz" for="des" forName="childText2" refType="primFontSz" refFor="des" refForName="child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995"/>
                  <dgm:constr type="l" for="ch" forName="parentText2" refType="w" fact="0"/>
                  <dgm:constr type="t" for="ch" forName="parentText2" refType="h" fact="0.0998"/>
                  <dgm:constr type="w" for="ch" forName="parentText2" refType="w" fact="0.538"/>
                  <dgm:constr type="h" for="ch" forName="parentText2" refType="h" fact="0.2995"/>
                  <dgm:constr type="l" for="ch" forName="childText1" refType="w" fact="0.538"/>
                  <dgm:constr type="t" for="ch" forName="childText1" refType="h" fact="0.2317"/>
                  <dgm:constr type="w" for="ch" forName="childText1" refType="w" fact="0.462"/>
                  <dgm:constr type="h" for="ch" forName="childText1" refType="h" fact="0.6685"/>
                  <dgm:constr type="l" for="ch" forName="childText2" refType="w" fact="0.076"/>
                  <dgm:constr type="t" for="ch" forName="childText2" refType="h" fact="0.3315"/>
                  <dgm:constr type="w" for="ch" forName="childText2" refType="w" fact="0.462"/>
                  <dgm:constr type="h" for="ch" forName="childText2" refType="h" fact="0.6685"/>
                </dgm:constrLst>
              </dgm:else>
            </dgm:choose>
          </dgm:else>
        </dgm:choose>
      </dgm:if>
      <dgm:if name="Name22" axis="ch" ptType="node" func="cnt" op="equ" val="3">
        <dgm:choose name="Name23">
          <dgm:if name="Name24" axis="ch ch" ptType="node node" func="cnt" op="equ" val="0">
            <dgm:alg type="composite">
              <dgm:param type="ar" val="4.1198"/>
            </dgm:alg>
            <dgm:choose name="Name25">
              <dgm:if name="Name2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6"/>
                  <dgm:constr type="l" for="ch" forName="parentText2" refType="w" fact="0.308"/>
                  <dgm:constr type="t" for="ch" forName="parentText2" refType="h" fact="0.2"/>
                  <dgm:constr type="w" for="ch" forName="parentText2" refType="w" fact="0.692"/>
                  <dgm:constr type="h" for="ch" forName="parentText2" refType="h" fact="0.6"/>
                  <dgm:constr type="l" for="ch" forName="parentText3" refType="w" fact="0.616"/>
                  <dgm:constr type="t" for="ch" forName="parentText3" refType="h" fact="0.4"/>
                  <dgm:constr type="w" for="ch" forName="parentText3" refType="w" fact="0.384"/>
                  <dgm:constr type="h" for="ch" forName="parentText3" refType="h" fact="0.6"/>
                </dgm:constrLst>
              </dgm:if>
              <dgm:else name="Name2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6"/>
                  <dgm:constr type="l" for="ch" forName="parentText2" refType="w" fact="0"/>
                  <dgm:constr type="t" for="ch" forName="parentText2" refType="h" fact="0.2"/>
                  <dgm:constr type="w" for="ch" forName="parentText2" refType="w" fact="0.692"/>
                  <dgm:constr type="h" for="ch" forName="parentText2" refType="h" fact="0.6"/>
                  <dgm:constr type="l" for="ch" forName="parentText3" refType="w" fact="0"/>
                  <dgm:constr type="t" for="ch" forName="parentText3" refType="h" fact="0.4"/>
                  <dgm:constr type="w" for="ch" forName="parentText3" refType="w" fact="0.384"/>
                  <dgm:constr type="h" for="ch" forName="parentText3" refType="h" fact="0.6"/>
                </dgm:constrLst>
              </dgm:else>
            </dgm:choose>
          </dgm:if>
          <dgm:else name="Name28">
            <dgm:alg type="composite">
              <dgm:param type="ar" val="2.0702"/>
            </dgm:alg>
            <dgm:choose name="Name29">
              <dgm:if name="Name3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l" for="ch" forName="childText1" refType="w" fact="0"/>
                  <dgm:constr type="t" for="ch" forName="childText1" refType="h" fact="0.2325"/>
                  <dgm:constr type="w" for="ch" forName="childText1" refType="w" fact="0.308"/>
                  <dgm:constr type="h" for="ch" forName="childText1" refType="h" fact="0.5808"/>
                  <dgm:constr type="l" for="ch" forName="childText2" refType="w" fact="0.308"/>
                  <dgm:constr type="t" for="ch" forName="childText2" refType="h" fact="0.333"/>
                  <dgm:constr type="w" for="ch" forName="childText2" refType="w" fact="0.308"/>
                  <dgm:constr type="h" for="ch" forName="childText2" refType="h" fact="0.5808"/>
                  <dgm:constr type="l" for="ch" forName="childText3" refType="w" fact="0.616"/>
                  <dgm:constr type="t" for="ch" forName="childText3" refType="h" fact="0.4335"/>
                  <dgm:constr type="w" for="ch" forName="childText3" refType="w" fact="0.308"/>
                  <dgm:constr type="h" for="ch" forName="childText3" refType="h" fact="0.572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3015"/>
                  <dgm:constr type="l" for="ch" forName="parentText2" refType="w" fact="0.308"/>
                  <dgm:constr type="t" for="ch" forName="parentText2" refType="h" fact="0.1005"/>
                  <dgm:constr type="w" for="ch" forName="parentText2" refType="w" fact="0.692"/>
                  <dgm:constr type="h" for="ch" forName="parentText2" refType="h" fact="0.3015"/>
                  <dgm:constr type="l" for="ch" forName="parentText3" refType="w" fact="0.616"/>
                  <dgm:constr type="t" for="ch" forName="parentText3" refType="h" fact="0.201"/>
                  <dgm:constr type="w" for="ch" forName="parentText3" refType="w" fact="0.384"/>
                  <dgm:constr type="h" for="ch" forName="parentText3" refType="h" fact="0.3015"/>
                </dgm:constrLst>
              </dgm:if>
              <dgm:else name="Name3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l" for="ch" forName="childText1" refType="w" fact="0.692"/>
                  <dgm:constr type="t" for="ch" forName="childText1" refType="h" fact="0.2325"/>
                  <dgm:constr type="w" for="ch" forName="childText1" refType="w" fact="0.308"/>
                  <dgm:constr type="h" for="ch" forName="childText1" refType="h" fact="0.5808"/>
                  <dgm:constr type="l" for="ch" forName="childText2" refType="w" fact="0.384"/>
                  <dgm:constr type="t" for="ch" forName="childText2" refType="h" fact="0.333"/>
                  <dgm:constr type="w" for="ch" forName="childText2" refType="w" fact="0.308"/>
                  <dgm:constr type="h" for="ch" forName="childText2" refType="h" fact="0.5808"/>
                  <dgm:constr type="l" for="ch" forName="childText3" refType="w" fact="0.076"/>
                  <dgm:constr type="t" for="ch" forName="childText3" refType="h" fact="0.4335"/>
                  <dgm:constr type="w" for="ch" forName="childText3" refType="w" fact="0.308"/>
                  <dgm:constr type="h" for="ch" forName="childText3" refType="h" fact="0.572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3015"/>
                  <dgm:constr type="l" for="ch" forName="parentText2" refType="w" fact="0"/>
                  <dgm:constr type="t" for="ch" forName="parentText2" refType="h" fact="0.1005"/>
                  <dgm:constr type="w" for="ch" forName="parentText2" refType="w" fact="0.692"/>
                  <dgm:constr type="h" for="ch" forName="parentText2" refType="h" fact="0.3015"/>
                  <dgm:constr type="l" for="ch" forName="parentText3" refType="w" fact="0"/>
                  <dgm:constr type="t" for="ch" forName="parentText3" refType="h" fact="0.201"/>
                  <dgm:constr type="w" for="ch" forName="parentText3" refType="w" fact="0.384"/>
                  <dgm:constr type="h" for="ch" forName="parentText3" refType="h" fact="0.3015"/>
                </dgm:constrLst>
              </dgm:else>
            </dgm:choose>
          </dgm:else>
        </dgm:choose>
      </dgm:if>
      <dgm:if name="Name32" axis="ch" ptType="node" func="cnt" op="equ" val="4">
        <dgm:choose name="Name33">
          <dgm:if name="Name34" axis="ch ch" ptType="node node" func="cnt" op="equ" val="0">
            <dgm:alg type="composite">
              <dgm:param type="ar" val="3.435"/>
            </dgm:alg>
            <dgm:choose name="Name35">
              <dgm:if name="Name3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5001"/>
                  <dgm:constr type="l" for="ch" forName="parentText2" refType="w" fact="0.2305"/>
                  <dgm:constr type="t" for="ch" forName="parentText2" refType="h" fact="0.1666"/>
                  <dgm:constr type="w" for="ch" forName="parentText2" refType="w" fact="0.7695"/>
                  <dgm:constr type="h" for="ch" forName="parentText2" refType="h" fact="0.5001"/>
                  <dgm:constr type="l" for="ch" forName="parentText3" refType="w" fact="0.461"/>
                  <dgm:constr type="t" for="ch" forName="parentText3" refType="h" fact="0.3333"/>
                  <dgm:constr type="w" for="ch" forName="parentText3" refType="w" fact="0.539"/>
                  <dgm:constr type="h" for="ch" forName="parentText3" refType="h" fact="0.5001"/>
                  <dgm:constr type="l" for="ch" forName="parentText4" refType="w" fact="0.6915"/>
                  <dgm:constr type="t" for="ch" forName="parentText4" refType="h" fact="0.4999"/>
                  <dgm:constr type="w" for="ch" forName="parentText4" refType="w" fact="0.3085"/>
                  <dgm:constr type="h" for="ch" forName="parentText4" refType="h" fact="0.5001"/>
                </dgm:constrLst>
              </dgm:if>
              <dgm:else name="Name3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5001"/>
                  <dgm:constr type="l" for="ch" forName="parentText2" refType="w" fact="0"/>
                  <dgm:constr type="t" for="ch" forName="parentText2" refType="h" fact="0.1666"/>
                  <dgm:constr type="w" for="ch" forName="parentText2" refType="w" fact="0.7695"/>
                  <dgm:constr type="h" for="ch" forName="parentText2" refType="h" fact="0.5001"/>
                  <dgm:constr type="l" for="ch" forName="parentText3" refType="w" fact="0"/>
                  <dgm:constr type="t" for="ch" forName="parentText3" refType="h" fact="0.3333"/>
                  <dgm:constr type="w" for="ch" forName="parentText3" refType="w" fact="0.539"/>
                  <dgm:constr type="h" for="ch" forName="parentText3" refType="h" fact="0.5001"/>
                  <dgm:constr type="l" for="ch" forName="parentText4" refType="w" fact="0"/>
                  <dgm:constr type="t" for="ch" forName="parentText4" refType="h" fact="0.4999"/>
                  <dgm:constr type="w" for="ch" forName="parentText4" refType="w" fact="0.3085"/>
                  <dgm:constr type="h" for="ch" forName="parentText4" refType="h" fact="0.5001"/>
                </dgm:constrLst>
              </dgm:else>
            </dgm:choose>
          </dgm:if>
          <dgm:else name="Name38">
            <dgm:alg type="composite">
              <dgm:param type="ar" val="1.9377"/>
            </dgm:alg>
            <dgm:choose name="Name39">
              <dgm:if name="Name4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l" for="ch" forName="childText1" refType="w" fact="0"/>
                  <dgm:constr type="t" for="ch" forName="childText1" refType="h" fact="0.218"/>
                  <dgm:constr type="w" for="ch" forName="childText1" refType="w" fact="0.2305"/>
                  <dgm:constr type="h" for="ch" forName="childText1" refType="h" fact="0.5218"/>
                  <dgm:constr type="l" for="ch" forName="childText2" refType="w" fact="0.2305"/>
                  <dgm:constr type="t" for="ch" forName="childText2" refType="h" fact="0.312"/>
                  <dgm:constr type="w" for="ch" forName="childText2" refType="w" fact="0.2305"/>
                  <dgm:constr type="h" for="ch" forName="childText2" refType="h" fact="0.5085"/>
                  <dgm:constr type="l" for="ch" forName="childText3" refType="w" fact="0.461"/>
                  <dgm:constr type="t" for="ch" forName="childText3" refType="h" fact="0.406"/>
                  <dgm:constr type="w" for="ch" forName="childText3" refType="w" fact="0.2305"/>
                  <dgm:constr type="h" for="ch" forName="childText3" refType="h" fact="0.5119"/>
                  <dgm:constr type="l" for="ch" forName="childText4" refType="w" fact="0.6915"/>
                  <dgm:constr type="t" for="ch" forName="childText4" refType="h" fact="0.5"/>
                  <dgm:constr type="w" for="ch" forName="childText4" refType="w" fact="0.2326"/>
                  <dgm:constr type="h" for="ch" forName="childText4" refType="h" fact="0.5179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21"/>
                  <dgm:constr type="l" for="ch" forName="parentText2" refType="w" fact="0.2305"/>
                  <dgm:constr type="t" for="ch" forName="parentText2" refType="h" fact="0.094"/>
                  <dgm:constr type="w" for="ch" forName="parentText2" refType="w" fact="0.7695"/>
                  <dgm:constr type="h" for="ch" forName="parentText2" refType="h" fact="0.2821"/>
                  <dgm:constr type="l" for="ch" forName="parentText3" refType="w" fact="0.461"/>
                  <dgm:constr type="t" for="ch" forName="parentText3" refType="h" fact="0.188"/>
                  <dgm:constr type="w" for="ch" forName="parentText3" refType="w" fact="0.539"/>
                  <dgm:constr type="h" for="ch" forName="parentText3" refType="h" fact="0.2821"/>
                  <dgm:constr type="l" for="ch" forName="parentText4" refType="w" fact="0.6915"/>
                  <dgm:constr type="t" for="ch" forName="parentText4" refType="h" fact="0.282"/>
                  <dgm:constr type="w" for="ch" forName="parentText4" refType="w" fact="0.3085"/>
                  <dgm:constr type="h" for="ch" forName="parentText4" refType="h" fact="0.2821"/>
                </dgm:constrLst>
              </dgm:if>
              <dgm:else name="Name4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l" for="ch" forName="childText1" refType="w" fact="0.7695"/>
                  <dgm:constr type="t" for="ch" forName="childText1" refType="h" fact="0.218"/>
                  <dgm:constr type="w" for="ch" forName="childText1" refType="w" fact="0.2305"/>
                  <dgm:constr type="h" for="ch" forName="childText1" refType="h" fact="0.5218"/>
                  <dgm:constr type="l" for="ch" forName="childText2" refType="w" fact="0.539"/>
                  <dgm:constr type="t" for="ch" forName="childText2" refType="h" fact="0.312"/>
                  <dgm:constr type="w" for="ch" forName="childText2" refType="w" fact="0.2305"/>
                  <dgm:constr type="h" for="ch" forName="childText2" refType="h" fact="0.5085"/>
                  <dgm:constr type="l" for="ch" forName="childText3" refType="w" fact="0.3085"/>
                  <dgm:constr type="t" for="ch" forName="childText3" refType="h" fact="0.406"/>
                  <dgm:constr type="w" for="ch" forName="childText3" refType="w" fact="0.2305"/>
                  <dgm:constr type="h" for="ch" forName="childText3" refType="h" fact="0.5119"/>
                  <dgm:constr type="l" for="ch" forName="childText4" refType="w" fact="0.076"/>
                  <dgm:constr type="t" for="ch" forName="childText4" refType="h" fact="0.5"/>
                  <dgm:constr type="w" for="ch" forName="childText4" refType="w" fact="0.2346"/>
                  <dgm:constr type="h" for="ch" forName="childText4" refType="h" fact="0.5179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21"/>
                  <dgm:constr type="l" for="ch" forName="parentText2" refType="w" fact="0"/>
                  <dgm:constr type="t" for="ch" forName="parentText2" refType="h" fact="0.094"/>
                  <dgm:constr type="w" for="ch" forName="parentText2" refType="w" fact="0.7695"/>
                  <dgm:constr type="h" for="ch" forName="parentText2" refType="h" fact="0.2821"/>
                  <dgm:constr type="l" for="ch" forName="parentText3" refType="w" fact="0"/>
                  <dgm:constr type="t" for="ch" forName="parentText3" refType="h" fact="0.188"/>
                  <dgm:constr type="w" for="ch" forName="parentText3" refType="w" fact="0.539"/>
                  <dgm:constr type="h" for="ch" forName="parentText3" refType="h" fact="0.2821"/>
                  <dgm:constr type="l" for="ch" forName="parentText4" refType="w" fact="0"/>
                  <dgm:constr type="t" for="ch" forName="parentText4" refType="h" fact="0.282"/>
                  <dgm:constr type="w" for="ch" forName="parentText4" refType="w" fact="0.3085"/>
                  <dgm:constr type="h" for="ch" forName="parentText4" refType="h" fact="0.2821"/>
                </dgm:constrLst>
              </dgm:else>
            </dgm:choose>
          </dgm:else>
        </dgm:choose>
      </dgm:if>
      <dgm:else name="Name42">
        <dgm:choose name="Name43">
          <dgm:if name="Name44" axis="ch ch" ptType="node node" func="cnt" op="equ" val="0">
            <dgm:alg type="composite">
              <dgm:param type="ar" val="2.9463"/>
            </dgm:alg>
            <dgm:choose name="Name45">
              <dgm:if name="Name4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4285"/>
                  <dgm:constr type="l" for="ch" forName="parentText2" refType="w" fact="0.1848"/>
                  <dgm:constr type="t" for="ch" forName="parentText2" refType="h" fact="0.1429"/>
                  <dgm:constr type="w" for="ch" forName="parentText2" refType="w" fact="0.8152"/>
                  <dgm:constr type="h" for="ch" forName="parentText2" refType="h" fact="0.4285"/>
                  <dgm:constr type="l" for="ch" forName="parentText3" refType="w" fact="0.3696"/>
                  <dgm:constr type="t" for="ch" forName="parentText3" refType="h" fact="0.2858"/>
                  <dgm:constr type="w" for="ch" forName="parentText3" refType="w" fact="0.6304"/>
                  <dgm:constr type="h" for="ch" forName="parentText3" refType="h" fact="0.4285"/>
                  <dgm:constr type="l" for="ch" forName="parentText4" refType="w" fact="0.5545"/>
                  <dgm:constr type="t" for="ch" forName="parentText4" refType="h" fact="0.4286"/>
                  <dgm:constr type="w" for="ch" forName="parentText4" refType="w" fact="0.4455"/>
                  <dgm:constr type="h" for="ch" forName="parentText4" refType="h" fact="0.4285"/>
                  <dgm:constr type="l" for="ch" forName="parentText5" refType="w" fact="0.7393"/>
                  <dgm:constr type="t" for="ch" forName="parentText5" refType="h" fact="0.5715"/>
                  <dgm:constr type="w" for="ch" forName="parentText5" refType="w" fact="0.2607"/>
                  <dgm:constr type="h" for="ch" forName="parentText5" refType="h" fact="0.4285"/>
                </dgm:constrLst>
              </dgm:if>
              <dgm:else name="Name4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4285"/>
                  <dgm:constr type="l" for="ch" forName="parentText2" refType="w" fact="0"/>
                  <dgm:constr type="t" for="ch" forName="parentText2" refType="h" fact="0.1429"/>
                  <dgm:constr type="w" for="ch" forName="parentText2" refType="w" fact="0.8152"/>
                  <dgm:constr type="h" for="ch" forName="parentText2" refType="h" fact="0.4285"/>
                  <dgm:constr type="l" for="ch" forName="parentText3" refType="w" fact="0"/>
                  <dgm:constr type="t" for="ch" forName="parentText3" refType="h" fact="0.2858"/>
                  <dgm:constr type="w" for="ch" forName="parentText3" refType="w" fact="0.6304"/>
                  <dgm:constr type="h" for="ch" forName="parentText3" refType="h" fact="0.4285"/>
                  <dgm:constr type="l" for="ch" forName="parentText4" refType="w" fact="0"/>
                  <dgm:constr type="t" for="ch" forName="parentText4" refType="h" fact="0.4286"/>
                  <dgm:constr type="w" for="ch" forName="parentText4" refType="w" fact="0.4455"/>
                  <dgm:constr type="h" for="ch" forName="parentText4" refType="h" fact="0.4285"/>
                  <dgm:constr type="l" for="ch" forName="parentText5" refType="w" fact="0"/>
                  <dgm:constr type="t" for="ch" forName="parentText5" refType="h" fact="0.5715"/>
                  <dgm:constr type="w" for="ch" forName="parentText5" refType="w" fact="0.2607"/>
                  <dgm:constr type="h" for="ch" forName="parentText5" refType="h" fact="0.4285"/>
                </dgm:constrLst>
              </dgm:else>
            </dgm:choose>
          </dgm:if>
          <dgm:else name="Name48">
            <dgm:alg type="composite">
              <dgm:param type="ar" val="1.7837"/>
            </dgm:alg>
            <dgm:choose name="Name49">
              <dgm:if name="Name5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5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5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5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childText5" refType="primFontSz" refFor="des" refForName="parentText4" op="lte"/>
                  <dgm:constr type="primFontSz" for="des" forName="childText1" refType="primFontSz" refFor="des" refForName="parentText5" op="lte"/>
                  <dgm:constr type="primFontSz" for="des" forName="childText2" refType="primFontSz" refFor="des" refForName="parentText5" op="lte"/>
                  <dgm:constr type="primFontSz" for="des" forName="childText3" refType="primFontSz" refFor="des" refForName="parentText5" op="lte"/>
                  <dgm:constr type="primFontSz" for="des" forName="childText4" refType="primFontSz" refFor="des" refForName="parentText5" op="lte"/>
                  <dgm:constr type="primFontSz" for="des" forName="childText5" refType="primFontSz" refFor="des" refForName="parentText5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primFontSz" for="des" forName="childText5" refType="primFontSz" refFor="des" refForName="childText1" op="equ"/>
                  <dgm:constr type="l" for="ch" forName="childText1" refType="w" fact="0"/>
                  <dgm:constr type="t" for="ch" forName="childText1" refType="h" fact="0.1997"/>
                  <dgm:constr type="w" for="ch" forName="childText1" refType="w" fact="0.18482"/>
                  <dgm:constr type="h" for="ch" forName="childText1" refType="h" fact="0.4763"/>
                  <dgm:constr type="l" for="ch" forName="childText2" refType="w" fact="0.1848"/>
                  <dgm:constr type="t" for="ch" forName="childText2" refType="h" fact="0.2862"/>
                  <dgm:constr type="w" for="ch" forName="childText2" refType="w" fact="0.18482"/>
                  <dgm:constr type="h" for="ch" forName="childText2" refType="h" fact="0.4763"/>
                  <dgm:constr type="l" for="ch" forName="childText3" refType="w" fact="0.3696"/>
                  <dgm:constr type="t" for="ch" forName="childText3" refType="h" fact="0.3727"/>
                  <dgm:constr type="w" for="ch" forName="childText3" refType="w" fact="0.18482"/>
                  <dgm:constr type="h" for="ch" forName="childText3" refType="h" fact="0.4763"/>
                  <dgm:constr type="l" for="ch" forName="childText4" refType="w" fact="0.5545"/>
                  <dgm:constr type="t" for="ch" forName="childText4" refType="h" fact="0.4592"/>
                  <dgm:constr type="w" for="ch" forName="childText4" refType="w" fact="0.18482"/>
                  <dgm:constr type="h" for="ch" forName="childText4" refType="h" fact="0.4763"/>
                  <dgm:constr type="l" for="ch" forName="childText5" refType="w" fact="0.7393"/>
                  <dgm:constr type="t" for="ch" forName="childText5" refType="h" fact="0.5457"/>
                  <dgm:constr type="w" for="ch" forName="childText5" refType="w" fact="0.18482"/>
                  <dgm:constr type="h" for="ch" forName="childText5" refType="h" fact="0.476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594"/>
                  <dgm:constr type="l" for="ch" forName="parentText2" refType="w" fact="0.1848"/>
                  <dgm:constr type="t" for="ch" forName="parentText2" refType="h" fact="0.0865"/>
                  <dgm:constr type="w" for="ch" forName="parentText2" refType="w" fact="0.8152"/>
                  <dgm:constr type="h" for="ch" forName="parentText2" refType="h" fact="0.2594"/>
                  <dgm:constr type="l" for="ch" forName="parentText3" refType="w" fact="0.3696"/>
                  <dgm:constr type="t" for="ch" forName="parentText3" refType="h" fact="0.173"/>
                  <dgm:constr type="w" for="ch" forName="parentText3" refType="w" fact="0.6304"/>
                  <dgm:constr type="h" for="ch" forName="parentText3" refType="h" fact="0.2594"/>
                  <dgm:constr type="l" for="ch" forName="parentText4" refType="w" fact="0.5545"/>
                  <dgm:constr type="t" for="ch" forName="parentText4" refType="h" fact="0.2595"/>
                  <dgm:constr type="w" for="ch" forName="parentText4" refType="w" fact="0.4455"/>
                  <dgm:constr type="h" for="ch" forName="parentText4" refType="h" fact="0.2594"/>
                  <dgm:constr type="l" for="ch" forName="parentText5" refType="w" fact="0.7393"/>
                  <dgm:constr type="t" for="ch" forName="parentText5" refType="h" fact="0.346"/>
                  <dgm:constr type="w" for="ch" forName="parentText5" refType="w" fact="0.2607"/>
                  <dgm:constr type="h" for="ch" forName="parentText5" refType="h" fact="0.2594"/>
                </dgm:constrLst>
              </dgm:if>
              <dgm:else name="Name5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5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5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5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childText5" refType="primFontSz" refFor="des" refForName="parentText4" op="lte"/>
                  <dgm:constr type="primFontSz" for="des" forName="childText1" refType="primFontSz" refFor="des" refForName="parentText5" op="lte"/>
                  <dgm:constr type="primFontSz" for="des" forName="childText2" refType="primFontSz" refFor="des" refForName="parentText5" op="lte"/>
                  <dgm:constr type="primFontSz" for="des" forName="childText3" refType="primFontSz" refFor="des" refForName="parentText5" op="lte"/>
                  <dgm:constr type="primFontSz" for="des" forName="childText4" refType="primFontSz" refFor="des" refForName="parentText5" op="lte"/>
                  <dgm:constr type="primFontSz" for="des" forName="childText5" refType="primFontSz" refFor="des" refForName="parentText5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primFontSz" for="des" forName="childText5" refType="primFontSz" refFor="des" refForName="childText1" op="equ"/>
                  <dgm:constr type="l" for="ch" forName="childText1" refType="w" fact="0.81518"/>
                  <dgm:constr type="t" for="ch" forName="childText1" refType="h" fact="0.1997"/>
                  <dgm:constr type="w" for="ch" forName="childText1" refType="w" fact="0.18482"/>
                  <dgm:constr type="h" for="ch" forName="childText1" refType="h" fact="0.4763"/>
                  <dgm:constr type="l" for="ch" forName="childText2" refType="w" fact="0.63036"/>
                  <dgm:constr type="t" for="ch" forName="childText2" refType="h" fact="0.2862"/>
                  <dgm:constr type="w" for="ch" forName="childText2" refType="w" fact="0.18482"/>
                  <dgm:constr type="h" for="ch" forName="childText2" refType="h" fact="0.4763"/>
                  <dgm:constr type="l" for="ch" forName="childText3" refType="w" fact="0.44554"/>
                  <dgm:constr type="t" for="ch" forName="childText3" refType="h" fact="0.3727"/>
                  <dgm:constr type="w" for="ch" forName="childText3" refType="w" fact="0.18482"/>
                  <dgm:constr type="h" for="ch" forName="childText3" refType="h" fact="0.4763"/>
                  <dgm:constr type="l" for="ch" forName="childText4" refType="w" fact="0.26072"/>
                  <dgm:constr type="t" for="ch" forName="childText4" refType="h" fact="0.4592"/>
                  <dgm:constr type="w" for="ch" forName="childText4" refType="w" fact="0.18482"/>
                  <dgm:constr type="h" for="ch" forName="childText4" refType="h" fact="0.4763"/>
                  <dgm:constr type="l" for="ch" forName="childText5" refType="w" fact="0.0759"/>
                  <dgm:constr type="t" for="ch" forName="childText5" refType="h" fact="0.5457"/>
                  <dgm:constr type="w" for="ch" forName="childText5" refType="w" fact="0.18482"/>
                  <dgm:constr type="h" for="ch" forName="childText5" refType="h" fact="0.476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594"/>
                  <dgm:constr type="l" for="ch" forName="parentText2" refType="w" fact="0"/>
                  <dgm:constr type="t" for="ch" forName="parentText2" refType="h" fact="0.0865"/>
                  <dgm:constr type="w" for="ch" forName="parentText2" refType="w" fact="0.8152"/>
                  <dgm:constr type="h" for="ch" forName="parentText2" refType="h" fact="0.2594"/>
                  <dgm:constr type="l" for="ch" forName="parentText3" refType="w" fact="0"/>
                  <dgm:constr type="t" for="ch" forName="parentText3" refType="h" fact="0.173"/>
                  <dgm:constr type="w" for="ch" forName="parentText3" refType="w" fact="0.6304"/>
                  <dgm:constr type="h" for="ch" forName="parentText3" refType="h" fact="0.2594"/>
                  <dgm:constr type="l" for="ch" forName="parentText4" refType="w" fact="0"/>
                  <dgm:constr type="t" for="ch" forName="parentText4" refType="h" fact="0.2595"/>
                  <dgm:constr type="w" for="ch" forName="parentText4" refType="w" fact="0.4455"/>
                  <dgm:constr type="h" for="ch" forName="parentText4" refType="h" fact="0.2594"/>
                  <dgm:constr type="l" for="ch" forName="parentText5" refType="w" fact="0"/>
                  <dgm:constr type="t" for="ch" forName="parentText5" refType="h" fact="0.346"/>
                  <dgm:constr type="w" for="ch" forName="parentText5" refType="w" fact="0.2607"/>
                  <dgm:constr type="h" for="ch" forName="parentText5" refType="h" fact="0.2594"/>
                </dgm:constrLst>
              </dgm:else>
            </dgm:choose>
          </dgm:else>
        </dgm:choose>
      </dgm:else>
    </dgm:choose>
    <dgm:forEach name="Name52" axis="ch" ptType="node" cnt="1">
      <dgm:layoutNode name="parentText1" styleLbl="node1">
        <dgm:varLst>
          <dgm:chMax/>
          <dgm:chPref val="3"/>
          <dgm:bulletEnabled val="1"/>
        </dgm:varLst>
        <dgm:choose name="Name53">
          <dgm:if name="Name54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55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56">
        <dgm:if name="Name57" axis="ch" ptType="node" func="cnt" op="gte" val="1">
          <dgm:layoutNode name="childText1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58"/>
      </dgm:choose>
    </dgm:forEach>
    <dgm:forEach name="Name59" axis="ch" ptType="node" st="2" cnt="1">
      <dgm:layoutNode name="parentText2" styleLbl="node1">
        <dgm:varLst>
          <dgm:chMax/>
          <dgm:chPref val="3"/>
          <dgm:bulletEnabled val="1"/>
        </dgm:varLst>
        <dgm:choose name="Name60">
          <dgm:if name="Name61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62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63">
        <dgm:if name="Name64" axis="ch" ptType="node" func="cnt" op="gte" val="1">
          <dgm:layoutNode name="childText2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65"/>
      </dgm:choose>
    </dgm:forEach>
    <dgm:forEach name="Name66" axis="ch" ptType="node" st="3" cnt="1">
      <dgm:layoutNode name="parentText3" styleLbl="node1">
        <dgm:varLst>
          <dgm:chMax/>
          <dgm:chPref val="3"/>
          <dgm:bulletEnabled val="1"/>
        </dgm:varLst>
        <dgm:choose name="Name67">
          <dgm:if name="Name68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69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70">
        <dgm:if name="Name71" axis="ch" ptType="node" func="cnt" op="gte" val="1">
          <dgm:layoutNode name="childText3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72"/>
      </dgm:choose>
    </dgm:forEach>
    <dgm:forEach name="Name73" axis="ch" ptType="node" st="4" cnt="1">
      <dgm:layoutNode name="parentText4" styleLbl="node1">
        <dgm:varLst>
          <dgm:chMax/>
          <dgm:chPref val="3"/>
          <dgm:bulletEnabled val="1"/>
        </dgm:varLst>
        <dgm:choose name="Name74">
          <dgm:if name="Name75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76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77">
        <dgm:if name="Name78" axis="ch" ptType="node" func="cnt" op="gte" val="1">
          <dgm:layoutNode name="childText4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79"/>
      </dgm:choose>
    </dgm:forEach>
    <dgm:forEach name="Name80" axis="ch" ptType="node" st="5" cnt="1">
      <dgm:layoutNode name="parentText5" styleLbl="node1">
        <dgm:varLst>
          <dgm:chMax/>
          <dgm:chPref val="3"/>
          <dgm:bulletEnabled val="1"/>
        </dgm:varLst>
        <dgm:choose name="Name81">
          <dgm:if name="Name82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83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84">
        <dgm:if name="Name85" axis="ch" ptType="node" func="cnt" op="gte" val="1">
          <dgm:layoutNode name="childText5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86"/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11/layout/TabList">
  <dgm:title val="Список вкладок"/>
  <dgm:desc val="Служит для отображения непоследовательных или сгруппированных блоков данных. Рекомендуется использовать для списков с текстом уровня 1 небольшого объема. Первый текст уровня 2 отображается рядом с текстом уровня 1, а остальной текст уровня 2 — под текстом уровня 1."/>
  <dgm:catLst>
    <dgm:cat type="list" pri="4500"/>
    <dgm:cat type="officeonline" pri="110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12">
          <dgm:prSet phldr="1"/>
        </dgm:pt>
        <dgm:pt modelId="20">
          <dgm:prSet phldr="1"/>
        </dgm:pt>
        <dgm:pt modelId="21">
          <dgm:prSet phldr="1"/>
        </dgm:pt>
        <dgm:pt modelId="22">
          <dgm:prSet phldr="1"/>
        </dgm:pt>
        <dgm:pt modelId="30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0" srcId="0" destId="10" srcOrd="0" destOrd="0"/>
        <dgm:cxn modelId="41" srcId="10" destId="11" srcOrd="0" destOrd="0"/>
        <dgm:cxn modelId="42" srcId="10" destId="12" srcOrd="0" destOrd="0"/>
        <dgm:cxn modelId="50" srcId="0" destId="20" srcOrd="1" destOrd="0"/>
        <dgm:cxn modelId="51" srcId="20" destId="21" srcOrd="1" destOrd="0"/>
        <dgm:cxn modelId="52" srcId="20" destId="22" srcOrd="1" destOrd="0"/>
        <dgm:cxn modelId="60" srcId="0" destId="30" srcOrd="2" destOrd="0"/>
        <dgm:cxn modelId="61" srcId="30" destId="31" srcOrd="2" destOrd="0"/>
        <dgm:cxn modelId="62" srcId="30" destId="32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30" srcId="0" destId="10" srcOrd="0" destOrd="0"/>
        <dgm:cxn modelId="4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50" srcId="0" destId="10" srcOrd="0" destOrd="0"/>
        <dgm:cxn modelId="60" srcId="0" destId="20" srcOrd="1" destOrd="0"/>
        <dgm:cxn modelId="70" srcId="0" destId="30" srcOrd="2" destOrd="0"/>
        <dgm:cxn modelId="80" srcId="0" destId="40" srcOrd="3" destOrd="0"/>
      </dgm:cxnLst>
      <dgm:bg/>
      <dgm:whole/>
    </dgm:dataModel>
  </dgm:clrData>
  <dgm:layoutNode name="Name0">
    <dgm:varLst>
      <dgm:chMax/>
      <dgm:chPref val="3"/>
      <dgm:dir/>
      <dgm:animOne val="branch"/>
      <dgm:animLvl val="lvl"/>
    </dgm:varLst>
    <dgm:alg type="lin">
      <dgm:param type="linDir" val="fromT"/>
    </dgm:alg>
    <dgm:shape xmlns:r="http://schemas.openxmlformats.org/officeDocument/2006/relationships" r:blip="">
      <dgm:adjLst/>
    </dgm:shape>
    <dgm:constrLst>
      <dgm:constr type="w" for="ch" forName="Child" refType="w"/>
      <dgm:constr type="h" for="ch" forName="Child" refType="h" fact="0.6667"/>
      <dgm:constr type="primFontSz" for="des" forName="Parent" op="equ" val="65"/>
      <dgm:constr type="primFontSz" for="des" forName="Child" op="equ" val="65"/>
      <dgm:constr type="primFontSz" for="des" forName="FirstChild" op="equ" val="65"/>
      <dgm:constr type="primFontSz" for="des" forName="Child" refType="primFontSz" refFor="des" refForName="Parent" op="lte"/>
      <dgm:constr type="primFontSz" for="des" forName="FirstChild" refType="primFontSz" refFor="des" refForName="Parent" op="lte"/>
      <dgm:constr type="primFontSz" for="des" forName="Child" refType="primFontSz" refFor="des" refForName="FirstChild" op="lte"/>
      <dgm:constr type="w" for="ch" forName="composite" refType="w"/>
      <dgm:constr type="h" for="ch" forName="composite" refType="h" fact="0.3333"/>
      <dgm:constr type="sp" refType="h" refFor="ch" refForName="composite" op="equ" fact="0.05"/>
      <dgm:constr type="h" for="ch" forName="sibTrans" refType="h" refFor="ch" refForName="composite" op="equ" fact="0.05"/>
      <dgm:constr type="w" for="ch" forName="sibTrans" refType="h" refFor="ch" refForName="sibTrans" op="equ"/>
    </dgm:constrLst>
    <dgm:forEach name="nodesForEach" axis="ch" ptType="node">
      <dgm:layoutNode name="composite">
        <dgm:alg type="composite"/>
        <dgm:shape xmlns:r="http://schemas.openxmlformats.org/officeDocument/2006/relationships" r:blip="">
          <dgm:adjLst/>
        </dgm:shape>
        <dgm:choose name="Name1">
          <dgm:if name="Name2" func="var" arg="dir" op="equ" val="norm">
            <dgm:constrLst>
              <dgm:constr type="l" for="ch" forName="Accent" refType="w" fact="0"/>
              <dgm:constr type="b" for="ch" forName="Accent" refType="h"/>
              <dgm:constr type="w" for="ch" forName="Accent" refType="w"/>
              <dgm:constr type="h" for="ch" forName="Accent" refType="h" fact="0"/>
              <dgm:constr type="l" for="ch" forName="FirstChild" refType="w" fact="0.26"/>
              <dgm:constr type="t" for="ch" forName="FirstChild" refType="h" fact="0"/>
              <dgm:constr type="w" for="ch" forName="FirstChild" refType="w" fact="0.74"/>
              <dgm:constr type="h" for="ch" forName="FirstChild" refType="h"/>
              <dgm:constr type="l" for="ch" forName="Parent" refType="w" fact="0"/>
              <dgm:constr type="t" for="ch" forName="Parent" refType="h" fact="0"/>
              <dgm:constr type="w" for="ch" forName="Parent" refType="w" fact="0.26"/>
              <dgm:constr type="h" for="ch" forName="Parent" refType="h"/>
            </dgm:constrLst>
          </dgm:if>
          <dgm:else name="Name3">
            <dgm:constrLst>
              <dgm:constr type="l" for="ch" forName="Accent" refType="w" fact="0"/>
              <dgm:constr type="b" for="ch" forName="Accent" refType="h"/>
              <dgm:constr type="w" for="ch" forName="Accent" refType="w"/>
              <dgm:constr type="h" for="ch" forName="Accent" refType="h" fact="0"/>
              <dgm:constr type="r" for="ch" forName="FirstChild" refType="w" fact="0.74"/>
              <dgm:constr type="t" for="ch" forName="FirstChild" refType="h" fact="0"/>
              <dgm:constr type="w" for="ch" forName="FirstChild" refType="w" fact="0.74"/>
              <dgm:constr type="h" for="ch" forName="FirstChild" refType="h"/>
              <dgm:constr type="r" for="ch" forName="Parent" refType="w"/>
              <dgm:constr type="t" for="ch" forName="Parent" refType="h" fact="0"/>
              <dgm:constr type="w" for="ch" forName="Parent" refType="w" fact="0.26"/>
              <dgm:constr type="h" for="ch" forName="Parent" refType="h"/>
            </dgm:constrLst>
          </dgm:else>
        </dgm:choose>
        <dgm:layoutNode name="FirstChild" styleLbl="revTx">
          <dgm:varLst>
            <dgm:chMax val="0"/>
            <dgm:chPref val="0"/>
            <dgm:bulletEnabled val="1"/>
          </dgm:varLst>
          <dgm:choose name="Name4">
            <dgm:if name="Name5" func="var" arg="dir" op="equ" val="norm">
              <dgm:alg type="tx">
                <dgm:param type="parTxLTRAlign" val="l"/>
                <dgm:param type="txAnchorVert" val="b"/>
                <dgm:param type="txAnchorVertCh" val="b"/>
                <dgm:param type="parTxRTLAlign" val="l"/>
              </dgm:alg>
            </dgm:if>
            <dgm:else name="Name6">
              <dgm:alg type="tx">
                <dgm:param type="parTxLTRAlign" val="r"/>
                <dgm:param type="shpTxLTRAlignCh" val="r"/>
                <dgm:param type="txAnchorVert" val="b"/>
                <dgm:param type="txAnchorVertCh" val="b"/>
                <dgm:param type="parTxRTLAlign" val="r"/>
              </dgm:alg>
            </dgm:else>
          </dgm:choose>
          <dgm:shape xmlns:r="http://schemas.openxmlformats.org/officeDocument/2006/relationships" type="rect" r:blip="">
            <dgm:adjLst/>
          </dgm:shape>
          <dgm:choose name="Name7">
            <dgm:if name="Name8" axis="ch" ptType="node" func="cnt" op="gte" val="1">
              <dgm:presOf axis="ch desOrSelf" ptType="node node" st="1 1" cnt="1 0"/>
            </dgm:if>
            <dgm:else name="Name9">
              <dgm:presOf/>
            </dgm:else>
          </dgm:choose>
          <dgm:constrLst>
            <dgm:constr type="lMarg" refType="primFontSz" fact="0.15"/>
            <dgm:constr type="rMarg" refType="primFontSz" fact="0.15"/>
            <dgm:constr type="tMarg" refType="primFontSz" fact="0.15"/>
            <dgm:constr type="bMarg" refType="primFontSz" fact="0.15"/>
          </dgm:constrLst>
          <dgm:ruleLst>
            <dgm:rule type="primFontSz" val="5" fact="NaN" max="NaN"/>
          </dgm:ruleLst>
        </dgm:layoutNode>
        <dgm:layoutNode name="Parent" styleLbl="alignNode1">
          <dgm:varLst>
            <dgm:chMax val="3"/>
            <dgm:chPref val="3"/>
            <dgm:bulletEnabled val="1"/>
          </dgm:varLst>
          <dgm:alg type="tx">
            <dgm:param type="shpTxLTRAlignCh" val="ctr"/>
            <dgm:param type="txAnchorVertCh" val="mid"/>
          </dgm:alg>
          <dgm:shape xmlns:r="http://schemas.openxmlformats.org/officeDocument/2006/relationships" type="round2SameRect" r:blip="">
            <dgm:adjLst>
              <dgm:adj idx="1" val="0.1667"/>
              <dgm:adj idx="2" val="0"/>
            </dgm:adjLst>
          </dgm:shape>
          <dgm:presOf axis="self" ptType="node"/>
          <dgm:constrLst>
            <dgm:constr type="lMarg" refType="primFontSz" fact="0.15"/>
            <dgm:constr type="rMarg" refType="primFontSz" fact="0.15"/>
            <dgm:constr type="tMarg" refType="primFontSz" fact="0.15"/>
            <dgm:constr type="bMarg" refType="primFontSz" fact="0.15"/>
          </dgm:constrLst>
          <dgm:ruleLst>
            <dgm:rule type="primFontSz" val="5" fact="NaN" max="NaN"/>
          </dgm:ruleLst>
        </dgm:layoutNode>
        <dgm:layoutNode name="Accent" styleLbl="parChTrans1D1">
          <dgm:alg type="sp"/>
          <dgm:shape xmlns:r="http://schemas.openxmlformats.org/officeDocument/2006/relationships" type="line" r:blip="" zOrderOff="-99999">
            <dgm:adjLst/>
          </dgm:shape>
          <dgm:presOf/>
        </dgm:layoutNode>
      </dgm:layoutNode>
      <dgm:choose name="Name10">
        <dgm:if name="Name11" axis="ch" ptType="node" st="2" cnt="1" func="cnt" op="gte" val="1">
          <dgm:layoutNode name="Child" styleLbl="revTx">
            <dgm:varLst>
              <dgm:chMax val="0"/>
              <dgm:chPref val="0"/>
              <dgm:bulletEnabled val="1"/>
            </dgm:varLst>
            <dgm:choose name="Name12">
              <dgm:if name="Name13" func="var" arg="dir" op="equ" val="norm">
                <dgm:alg type="tx">
                  <dgm:param type="stBulletLvl" val="1"/>
                  <dgm:param type="parTxLTRAlign" val="l"/>
                  <dgm:param type="parTxRTLAlign" val="l"/>
                  <dgm:param type="txAnchorVert" val="t"/>
                </dgm:alg>
              </dgm:if>
              <dgm:else name="Name14">
                <dgm:alg type="tx">
                  <dgm:param type="stBulletLvl" val="1"/>
                  <dgm:param type="parTxLTRAlign" val="r"/>
                  <dgm:param type="shpTxLTRAlignCh" val="r"/>
                  <dgm:param type="txAnchorVert" val="t"/>
                  <dgm:param type="parTxRTLAlign" val="r"/>
                </dgm:alg>
              </dgm:else>
            </dgm:choose>
            <dgm:shape xmlns:r="http://schemas.openxmlformats.org/officeDocument/2006/relationships" type="rect" r:blip="">
              <dgm:adjLst/>
            </dgm:shape>
            <dgm:presOf axis="ch desOrSelf" ptType="node node" st="2 1" cnt="0 0"/>
            <dgm:constrLst>
              <dgm:constr type="lMarg" refType="primFontSz" fact="0.15"/>
              <dgm:constr type="rMarg" refType="primFontSz" fact="0.15"/>
              <dgm:constr type="tMarg" refType="primFontSz" fact="0.15"/>
              <dgm:constr type="bMarg" refType="primFontSz" fact="0.15"/>
            </dgm:constrLst>
            <dgm:ruleLst>
              <dgm:rule type="primFontSz" val="5" fact="NaN" max="NaN"/>
            </dgm:ruleLst>
          </dgm:layoutNode>
        </dgm:if>
        <dgm:else name="Name15"/>
      </dgm:choos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11/layout/TabList">
  <dgm:title val="Список вкладок"/>
  <dgm:desc val="Служит для отображения непоследовательных или сгруппированных блоков данных. Рекомендуется использовать для списков с текстом уровня 1 небольшого объема. Первый текст уровня 2 отображается рядом с текстом уровня 1, а остальной текст уровня 2 — под текстом уровня 1."/>
  <dgm:catLst>
    <dgm:cat type="list" pri="4500"/>
    <dgm:cat type="officeonline" pri="110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12">
          <dgm:prSet phldr="1"/>
        </dgm:pt>
        <dgm:pt modelId="20">
          <dgm:prSet phldr="1"/>
        </dgm:pt>
        <dgm:pt modelId="21">
          <dgm:prSet phldr="1"/>
        </dgm:pt>
        <dgm:pt modelId="22">
          <dgm:prSet phldr="1"/>
        </dgm:pt>
        <dgm:pt modelId="30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0" srcId="0" destId="10" srcOrd="0" destOrd="0"/>
        <dgm:cxn modelId="41" srcId="10" destId="11" srcOrd="0" destOrd="0"/>
        <dgm:cxn modelId="42" srcId="10" destId="12" srcOrd="0" destOrd="0"/>
        <dgm:cxn modelId="50" srcId="0" destId="20" srcOrd="1" destOrd="0"/>
        <dgm:cxn modelId="51" srcId="20" destId="21" srcOrd="1" destOrd="0"/>
        <dgm:cxn modelId="52" srcId="20" destId="22" srcOrd="1" destOrd="0"/>
        <dgm:cxn modelId="60" srcId="0" destId="30" srcOrd="2" destOrd="0"/>
        <dgm:cxn modelId="61" srcId="30" destId="31" srcOrd="2" destOrd="0"/>
        <dgm:cxn modelId="62" srcId="30" destId="32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30" srcId="0" destId="10" srcOrd="0" destOrd="0"/>
        <dgm:cxn modelId="4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50" srcId="0" destId="10" srcOrd="0" destOrd="0"/>
        <dgm:cxn modelId="60" srcId="0" destId="20" srcOrd="1" destOrd="0"/>
        <dgm:cxn modelId="70" srcId="0" destId="30" srcOrd="2" destOrd="0"/>
        <dgm:cxn modelId="80" srcId="0" destId="40" srcOrd="3" destOrd="0"/>
      </dgm:cxnLst>
      <dgm:bg/>
      <dgm:whole/>
    </dgm:dataModel>
  </dgm:clrData>
  <dgm:layoutNode name="Name0">
    <dgm:varLst>
      <dgm:chMax/>
      <dgm:chPref val="3"/>
      <dgm:dir/>
      <dgm:animOne val="branch"/>
      <dgm:animLvl val="lvl"/>
    </dgm:varLst>
    <dgm:alg type="lin">
      <dgm:param type="linDir" val="fromT"/>
    </dgm:alg>
    <dgm:shape xmlns:r="http://schemas.openxmlformats.org/officeDocument/2006/relationships" r:blip="">
      <dgm:adjLst/>
    </dgm:shape>
    <dgm:constrLst>
      <dgm:constr type="w" for="ch" forName="Child" refType="w"/>
      <dgm:constr type="h" for="ch" forName="Child" refType="h" fact="0.6667"/>
      <dgm:constr type="primFontSz" for="des" forName="Parent" op="equ" val="65"/>
      <dgm:constr type="primFontSz" for="des" forName="Child" op="equ" val="65"/>
      <dgm:constr type="primFontSz" for="des" forName="FirstChild" op="equ" val="65"/>
      <dgm:constr type="primFontSz" for="des" forName="Child" refType="primFontSz" refFor="des" refForName="Parent" op="lte"/>
      <dgm:constr type="primFontSz" for="des" forName="FirstChild" refType="primFontSz" refFor="des" refForName="Parent" op="lte"/>
      <dgm:constr type="primFontSz" for="des" forName="Child" refType="primFontSz" refFor="des" refForName="FirstChild" op="lte"/>
      <dgm:constr type="w" for="ch" forName="composite" refType="w"/>
      <dgm:constr type="h" for="ch" forName="composite" refType="h" fact="0.3333"/>
      <dgm:constr type="sp" refType="h" refFor="ch" refForName="composite" op="equ" fact="0.05"/>
      <dgm:constr type="h" for="ch" forName="sibTrans" refType="h" refFor="ch" refForName="composite" op="equ" fact="0.05"/>
      <dgm:constr type="w" for="ch" forName="sibTrans" refType="h" refFor="ch" refForName="sibTrans" op="equ"/>
    </dgm:constrLst>
    <dgm:forEach name="nodesForEach" axis="ch" ptType="node">
      <dgm:layoutNode name="composite">
        <dgm:alg type="composite"/>
        <dgm:shape xmlns:r="http://schemas.openxmlformats.org/officeDocument/2006/relationships" r:blip="">
          <dgm:adjLst/>
        </dgm:shape>
        <dgm:choose name="Name1">
          <dgm:if name="Name2" func="var" arg="dir" op="equ" val="norm">
            <dgm:constrLst>
              <dgm:constr type="l" for="ch" forName="Accent" refType="w" fact="0"/>
              <dgm:constr type="b" for="ch" forName="Accent" refType="h"/>
              <dgm:constr type="w" for="ch" forName="Accent" refType="w"/>
              <dgm:constr type="h" for="ch" forName="Accent" refType="h" fact="0"/>
              <dgm:constr type="l" for="ch" forName="FirstChild" refType="w" fact="0.26"/>
              <dgm:constr type="t" for="ch" forName="FirstChild" refType="h" fact="0"/>
              <dgm:constr type="w" for="ch" forName="FirstChild" refType="w" fact="0.74"/>
              <dgm:constr type="h" for="ch" forName="FirstChild" refType="h"/>
              <dgm:constr type="l" for="ch" forName="Parent" refType="w" fact="0"/>
              <dgm:constr type="t" for="ch" forName="Parent" refType="h" fact="0"/>
              <dgm:constr type="w" for="ch" forName="Parent" refType="w" fact="0.26"/>
              <dgm:constr type="h" for="ch" forName="Parent" refType="h"/>
            </dgm:constrLst>
          </dgm:if>
          <dgm:else name="Name3">
            <dgm:constrLst>
              <dgm:constr type="l" for="ch" forName="Accent" refType="w" fact="0"/>
              <dgm:constr type="b" for="ch" forName="Accent" refType="h"/>
              <dgm:constr type="w" for="ch" forName="Accent" refType="w"/>
              <dgm:constr type="h" for="ch" forName="Accent" refType="h" fact="0"/>
              <dgm:constr type="r" for="ch" forName="FirstChild" refType="w" fact="0.74"/>
              <dgm:constr type="t" for="ch" forName="FirstChild" refType="h" fact="0"/>
              <dgm:constr type="w" for="ch" forName="FirstChild" refType="w" fact="0.74"/>
              <dgm:constr type="h" for="ch" forName="FirstChild" refType="h"/>
              <dgm:constr type="r" for="ch" forName="Parent" refType="w"/>
              <dgm:constr type="t" for="ch" forName="Parent" refType="h" fact="0"/>
              <dgm:constr type="w" for="ch" forName="Parent" refType="w" fact="0.26"/>
              <dgm:constr type="h" for="ch" forName="Parent" refType="h"/>
            </dgm:constrLst>
          </dgm:else>
        </dgm:choose>
        <dgm:layoutNode name="FirstChild" styleLbl="revTx">
          <dgm:varLst>
            <dgm:chMax val="0"/>
            <dgm:chPref val="0"/>
            <dgm:bulletEnabled val="1"/>
          </dgm:varLst>
          <dgm:choose name="Name4">
            <dgm:if name="Name5" func="var" arg="dir" op="equ" val="norm">
              <dgm:alg type="tx">
                <dgm:param type="parTxLTRAlign" val="l"/>
                <dgm:param type="txAnchorVert" val="b"/>
                <dgm:param type="txAnchorVertCh" val="b"/>
                <dgm:param type="parTxRTLAlign" val="l"/>
              </dgm:alg>
            </dgm:if>
            <dgm:else name="Name6">
              <dgm:alg type="tx">
                <dgm:param type="parTxLTRAlign" val="r"/>
                <dgm:param type="shpTxLTRAlignCh" val="r"/>
                <dgm:param type="txAnchorVert" val="b"/>
                <dgm:param type="txAnchorVertCh" val="b"/>
                <dgm:param type="parTxRTLAlign" val="r"/>
              </dgm:alg>
            </dgm:else>
          </dgm:choose>
          <dgm:shape xmlns:r="http://schemas.openxmlformats.org/officeDocument/2006/relationships" type="rect" r:blip="">
            <dgm:adjLst/>
          </dgm:shape>
          <dgm:choose name="Name7">
            <dgm:if name="Name8" axis="ch" ptType="node" func="cnt" op="gte" val="1">
              <dgm:presOf axis="ch desOrSelf" ptType="node node" st="1 1" cnt="1 0"/>
            </dgm:if>
            <dgm:else name="Name9">
              <dgm:presOf/>
            </dgm:else>
          </dgm:choose>
          <dgm:constrLst>
            <dgm:constr type="lMarg" refType="primFontSz" fact="0.15"/>
            <dgm:constr type="rMarg" refType="primFontSz" fact="0.15"/>
            <dgm:constr type="tMarg" refType="primFontSz" fact="0.15"/>
            <dgm:constr type="bMarg" refType="primFontSz" fact="0.15"/>
          </dgm:constrLst>
          <dgm:ruleLst>
            <dgm:rule type="primFontSz" val="5" fact="NaN" max="NaN"/>
          </dgm:ruleLst>
        </dgm:layoutNode>
        <dgm:layoutNode name="Parent" styleLbl="alignNode1">
          <dgm:varLst>
            <dgm:chMax val="3"/>
            <dgm:chPref val="3"/>
            <dgm:bulletEnabled val="1"/>
          </dgm:varLst>
          <dgm:alg type="tx">
            <dgm:param type="shpTxLTRAlignCh" val="ctr"/>
            <dgm:param type="txAnchorVertCh" val="mid"/>
          </dgm:alg>
          <dgm:shape xmlns:r="http://schemas.openxmlformats.org/officeDocument/2006/relationships" type="round2SameRect" r:blip="">
            <dgm:adjLst>
              <dgm:adj idx="1" val="0.1667"/>
              <dgm:adj idx="2" val="0"/>
            </dgm:adjLst>
          </dgm:shape>
          <dgm:presOf axis="self" ptType="node"/>
          <dgm:constrLst>
            <dgm:constr type="lMarg" refType="primFontSz" fact="0.15"/>
            <dgm:constr type="rMarg" refType="primFontSz" fact="0.15"/>
            <dgm:constr type="tMarg" refType="primFontSz" fact="0.15"/>
            <dgm:constr type="bMarg" refType="primFontSz" fact="0.15"/>
          </dgm:constrLst>
          <dgm:ruleLst>
            <dgm:rule type="primFontSz" val="5" fact="NaN" max="NaN"/>
          </dgm:ruleLst>
        </dgm:layoutNode>
        <dgm:layoutNode name="Accent" styleLbl="parChTrans1D1">
          <dgm:alg type="sp"/>
          <dgm:shape xmlns:r="http://schemas.openxmlformats.org/officeDocument/2006/relationships" type="line" r:blip="" zOrderOff="-99999">
            <dgm:adjLst/>
          </dgm:shape>
          <dgm:presOf/>
        </dgm:layoutNode>
      </dgm:layoutNode>
      <dgm:choose name="Name10">
        <dgm:if name="Name11" axis="ch" ptType="node" st="2" cnt="1" func="cnt" op="gte" val="1">
          <dgm:layoutNode name="Child" styleLbl="revTx">
            <dgm:varLst>
              <dgm:chMax val="0"/>
              <dgm:chPref val="0"/>
              <dgm:bulletEnabled val="1"/>
            </dgm:varLst>
            <dgm:choose name="Name12">
              <dgm:if name="Name13" func="var" arg="dir" op="equ" val="norm">
                <dgm:alg type="tx">
                  <dgm:param type="stBulletLvl" val="1"/>
                  <dgm:param type="parTxLTRAlign" val="l"/>
                  <dgm:param type="parTxRTLAlign" val="l"/>
                  <dgm:param type="txAnchorVert" val="t"/>
                </dgm:alg>
              </dgm:if>
              <dgm:else name="Name14">
                <dgm:alg type="tx">
                  <dgm:param type="stBulletLvl" val="1"/>
                  <dgm:param type="parTxLTRAlign" val="r"/>
                  <dgm:param type="shpTxLTRAlignCh" val="r"/>
                  <dgm:param type="txAnchorVert" val="t"/>
                  <dgm:param type="parTxRTLAlign" val="r"/>
                </dgm:alg>
              </dgm:else>
            </dgm:choose>
            <dgm:shape xmlns:r="http://schemas.openxmlformats.org/officeDocument/2006/relationships" type="rect" r:blip="">
              <dgm:adjLst/>
            </dgm:shape>
            <dgm:presOf axis="ch desOrSelf" ptType="node node" st="2 1" cnt="0 0"/>
            <dgm:constrLst>
              <dgm:constr type="lMarg" refType="primFontSz" fact="0.15"/>
              <dgm:constr type="rMarg" refType="primFontSz" fact="0.15"/>
              <dgm:constr type="tMarg" refType="primFontSz" fact="0.15"/>
              <dgm:constr type="bMarg" refType="primFontSz" fact="0.15"/>
            </dgm:constrLst>
            <dgm:ruleLst>
              <dgm:rule type="primFontSz" val="5" fact="NaN" max="NaN"/>
            </dgm:ruleLst>
          </dgm:layoutNode>
        </dgm:if>
        <dgm:else name="Name15"/>
      </dgm:choos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11/layout/TabList">
  <dgm:title val="Список вкладок"/>
  <dgm:desc val="Служит для отображения непоследовательных или сгруппированных блоков данных. Рекомендуется использовать для списков с текстом уровня 1 небольшого объема. Первый текст уровня 2 отображается рядом с текстом уровня 1, а остальной текст уровня 2 — под текстом уровня 1."/>
  <dgm:catLst>
    <dgm:cat type="list" pri="4500"/>
    <dgm:cat type="officeonline" pri="110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12">
          <dgm:prSet phldr="1"/>
        </dgm:pt>
        <dgm:pt modelId="20">
          <dgm:prSet phldr="1"/>
        </dgm:pt>
        <dgm:pt modelId="21">
          <dgm:prSet phldr="1"/>
        </dgm:pt>
        <dgm:pt modelId="22">
          <dgm:prSet phldr="1"/>
        </dgm:pt>
        <dgm:pt modelId="30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0" srcId="0" destId="10" srcOrd="0" destOrd="0"/>
        <dgm:cxn modelId="41" srcId="10" destId="11" srcOrd="0" destOrd="0"/>
        <dgm:cxn modelId="42" srcId="10" destId="12" srcOrd="0" destOrd="0"/>
        <dgm:cxn modelId="50" srcId="0" destId="20" srcOrd="1" destOrd="0"/>
        <dgm:cxn modelId="51" srcId="20" destId="21" srcOrd="1" destOrd="0"/>
        <dgm:cxn modelId="52" srcId="20" destId="22" srcOrd="1" destOrd="0"/>
        <dgm:cxn modelId="60" srcId="0" destId="30" srcOrd="2" destOrd="0"/>
        <dgm:cxn modelId="61" srcId="30" destId="31" srcOrd="2" destOrd="0"/>
        <dgm:cxn modelId="62" srcId="30" destId="32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30" srcId="0" destId="10" srcOrd="0" destOrd="0"/>
        <dgm:cxn modelId="4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50" srcId="0" destId="10" srcOrd="0" destOrd="0"/>
        <dgm:cxn modelId="60" srcId="0" destId="20" srcOrd="1" destOrd="0"/>
        <dgm:cxn modelId="70" srcId="0" destId="30" srcOrd="2" destOrd="0"/>
        <dgm:cxn modelId="80" srcId="0" destId="40" srcOrd="3" destOrd="0"/>
      </dgm:cxnLst>
      <dgm:bg/>
      <dgm:whole/>
    </dgm:dataModel>
  </dgm:clrData>
  <dgm:layoutNode name="Name0">
    <dgm:varLst>
      <dgm:chMax/>
      <dgm:chPref val="3"/>
      <dgm:dir/>
      <dgm:animOne val="branch"/>
      <dgm:animLvl val="lvl"/>
    </dgm:varLst>
    <dgm:alg type="lin">
      <dgm:param type="linDir" val="fromT"/>
    </dgm:alg>
    <dgm:shape xmlns:r="http://schemas.openxmlformats.org/officeDocument/2006/relationships" r:blip="">
      <dgm:adjLst/>
    </dgm:shape>
    <dgm:constrLst>
      <dgm:constr type="w" for="ch" forName="Child" refType="w"/>
      <dgm:constr type="h" for="ch" forName="Child" refType="h" fact="0.6667"/>
      <dgm:constr type="primFontSz" for="des" forName="Parent" op="equ" val="65"/>
      <dgm:constr type="primFontSz" for="des" forName="Child" op="equ" val="65"/>
      <dgm:constr type="primFontSz" for="des" forName="FirstChild" op="equ" val="65"/>
      <dgm:constr type="primFontSz" for="des" forName="Child" refType="primFontSz" refFor="des" refForName="Parent" op="lte"/>
      <dgm:constr type="primFontSz" for="des" forName="FirstChild" refType="primFontSz" refFor="des" refForName="Parent" op="lte"/>
      <dgm:constr type="primFontSz" for="des" forName="Child" refType="primFontSz" refFor="des" refForName="FirstChild" op="lte"/>
      <dgm:constr type="w" for="ch" forName="composite" refType="w"/>
      <dgm:constr type="h" for="ch" forName="composite" refType="h" fact="0.3333"/>
      <dgm:constr type="sp" refType="h" refFor="ch" refForName="composite" op="equ" fact="0.05"/>
      <dgm:constr type="h" for="ch" forName="sibTrans" refType="h" refFor="ch" refForName="composite" op="equ" fact="0.05"/>
      <dgm:constr type="w" for="ch" forName="sibTrans" refType="h" refFor="ch" refForName="sibTrans" op="equ"/>
    </dgm:constrLst>
    <dgm:forEach name="nodesForEach" axis="ch" ptType="node">
      <dgm:layoutNode name="composite">
        <dgm:alg type="composite"/>
        <dgm:shape xmlns:r="http://schemas.openxmlformats.org/officeDocument/2006/relationships" r:blip="">
          <dgm:adjLst/>
        </dgm:shape>
        <dgm:choose name="Name1">
          <dgm:if name="Name2" func="var" arg="dir" op="equ" val="norm">
            <dgm:constrLst>
              <dgm:constr type="l" for="ch" forName="Accent" refType="w" fact="0"/>
              <dgm:constr type="b" for="ch" forName="Accent" refType="h"/>
              <dgm:constr type="w" for="ch" forName="Accent" refType="w"/>
              <dgm:constr type="h" for="ch" forName="Accent" refType="h" fact="0"/>
              <dgm:constr type="l" for="ch" forName="FirstChild" refType="w" fact="0.26"/>
              <dgm:constr type="t" for="ch" forName="FirstChild" refType="h" fact="0"/>
              <dgm:constr type="w" for="ch" forName="FirstChild" refType="w" fact="0.74"/>
              <dgm:constr type="h" for="ch" forName="FirstChild" refType="h"/>
              <dgm:constr type="l" for="ch" forName="Parent" refType="w" fact="0"/>
              <dgm:constr type="t" for="ch" forName="Parent" refType="h" fact="0"/>
              <dgm:constr type="w" for="ch" forName="Parent" refType="w" fact="0.26"/>
              <dgm:constr type="h" for="ch" forName="Parent" refType="h"/>
            </dgm:constrLst>
          </dgm:if>
          <dgm:else name="Name3">
            <dgm:constrLst>
              <dgm:constr type="l" for="ch" forName="Accent" refType="w" fact="0"/>
              <dgm:constr type="b" for="ch" forName="Accent" refType="h"/>
              <dgm:constr type="w" for="ch" forName="Accent" refType="w"/>
              <dgm:constr type="h" for="ch" forName="Accent" refType="h" fact="0"/>
              <dgm:constr type="r" for="ch" forName="FirstChild" refType="w" fact="0.74"/>
              <dgm:constr type="t" for="ch" forName="FirstChild" refType="h" fact="0"/>
              <dgm:constr type="w" for="ch" forName="FirstChild" refType="w" fact="0.74"/>
              <dgm:constr type="h" for="ch" forName="FirstChild" refType="h"/>
              <dgm:constr type="r" for="ch" forName="Parent" refType="w"/>
              <dgm:constr type="t" for="ch" forName="Parent" refType="h" fact="0"/>
              <dgm:constr type="w" for="ch" forName="Parent" refType="w" fact="0.26"/>
              <dgm:constr type="h" for="ch" forName="Parent" refType="h"/>
            </dgm:constrLst>
          </dgm:else>
        </dgm:choose>
        <dgm:layoutNode name="FirstChild" styleLbl="revTx">
          <dgm:varLst>
            <dgm:chMax val="0"/>
            <dgm:chPref val="0"/>
            <dgm:bulletEnabled val="1"/>
          </dgm:varLst>
          <dgm:choose name="Name4">
            <dgm:if name="Name5" func="var" arg="dir" op="equ" val="norm">
              <dgm:alg type="tx">
                <dgm:param type="parTxLTRAlign" val="l"/>
                <dgm:param type="txAnchorVert" val="b"/>
                <dgm:param type="txAnchorVertCh" val="b"/>
                <dgm:param type="parTxRTLAlign" val="l"/>
              </dgm:alg>
            </dgm:if>
            <dgm:else name="Name6">
              <dgm:alg type="tx">
                <dgm:param type="parTxLTRAlign" val="r"/>
                <dgm:param type="shpTxLTRAlignCh" val="r"/>
                <dgm:param type="txAnchorVert" val="b"/>
                <dgm:param type="txAnchorVertCh" val="b"/>
                <dgm:param type="parTxRTLAlign" val="r"/>
              </dgm:alg>
            </dgm:else>
          </dgm:choose>
          <dgm:shape xmlns:r="http://schemas.openxmlformats.org/officeDocument/2006/relationships" type="rect" r:blip="">
            <dgm:adjLst/>
          </dgm:shape>
          <dgm:choose name="Name7">
            <dgm:if name="Name8" axis="ch" ptType="node" func="cnt" op="gte" val="1">
              <dgm:presOf axis="ch desOrSelf" ptType="node node" st="1 1" cnt="1 0"/>
            </dgm:if>
            <dgm:else name="Name9">
              <dgm:presOf/>
            </dgm:else>
          </dgm:choose>
          <dgm:constrLst>
            <dgm:constr type="lMarg" refType="primFontSz" fact="0.15"/>
            <dgm:constr type="rMarg" refType="primFontSz" fact="0.15"/>
            <dgm:constr type="tMarg" refType="primFontSz" fact="0.15"/>
            <dgm:constr type="bMarg" refType="primFontSz" fact="0.15"/>
          </dgm:constrLst>
          <dgm:ruleLst>
            <dgm:rule type="primFontSz" val="5" fact="NaN" max="NaN"/>
          </dgm:ruleLst>
        </dgm:layoutNode>
        <dgm:layoutNode name="Parent" styleLbl="alignNode1">
          <dgm:varLst>
            <dgm:chMax val="3"/>
            <dgm:chPref val="3"/>
            <dgm:bulletEnabled val="1"/>
          </dgm:varLst>
          <dgm:alg type="tx">
            <dgm:param type="shpTxLTRAlignCh" val="ctr"/>
            <dgm:param type="txAnchorVertCh" val="mid"/>
          </dgm:alg>
          <dgm:shape xmlns:r="http://schemas.openxmlformats.org/officeDocument/2006/relationships" type="round2SameRect" r:blip="">
            <dgm:adjLst>
              <dgm:adj idx="1" val="0.1667"/>
              <dgm:adj idx="2" val="0"/>
            </dgm:adjLst>
          </dgm:shape>
          <dgm:presOf axis="self" ptType="node"/>
          <dgm:constrLst>
            <dgm:constr type="lMarg" refType="primFontSz" fact="0.15"/>
            <dgm:constr type="rMarg" refType="primFontSz" fact="0.15"/>
            <dgm:constr type="tMarg" refType="primFontSz" fact="0.15"/>
            <dgm:constr type="bMarg" refType="primFontSz" fact="0.15"/>
          </dgm:constrLst>
          <dgm:ruleLst>
            <dgm:rule type="primFontSz" val="5" fact="NaN" max="NaN"/>
          </dgm:ruleLst>
        </dgm:layoutNode>
        <dgm:layoutNode name="Accent" styleLbl="parChTrans1D1">
          <dgm:alg type="sp"/>
          <dgm:shape xmlns:r="http://schemas.openxmlformats.org/officeDocument/2006/relationships" type="line" r:blip="" zOrderOff="-99999">
            <dgm:adjLst/>
          </dgm:shape>
          <dgm:presOf/>
        </dgm:layoutNode>
      </dgm:layoutNode>
      <dgm:choose name="Name10">
        <dgm:if name="Name11" axis="ch" ptType="node" st="2" cnt="1" func="cnt" op="gte" val="1">
          <dgm:layoutNode name="Child" styleLbl="revTx">
            <dgm:varLst>
              <dgm:chMax val="0"/>
              <dgm:chPref val="0"/>
              <dgm:bulletEnabled val="1"/>
            </dgm:varLst>
            <dgm:choose name="Name12">
              <dgm:if name="Name13" func="var" arg="dir" op="equ" val="norm">
                <dgm:alg type="tx">
                  <dgm:param type="stBulletLvl" val="1"/>
                  <dgm:param type="parTxLTRAlign" val="l"/>
                  <dgm:param type="parTxRTLAlign" val="l"/>
                  <dgm:param type="txAnchorVert" val="t"/>
                </dgm:alg>
              </dgm:if>
              <dgm:else name="Name14">
                <dgm:alg type="tx">
                  <dgm:param type="stBulletLvl" val="1"/>
                  <dgm:param type="parTxLTRAlign" val="r"/>
                  <dgm:param type="shpTxLTRAlignCh" val="r"/>
                  <dgm:param type="txAnchorVert" val="t"/>
                  <dgm:param type="parTxRTLAlign" val="r"/>
                </dgm:alg>
              </dgm:else>
            </dgm:choose>
            <dgm:shape xmlns:r="http://schemas.openxmlformats.org/officeDocument/2006/relationships" type="rect" r:blip="">
              <dgm:adjLst/>
            </dgm:shape>
            <dgm:presOf axis="ch desOrSelf" ptType="node node" st="2 1" cnt="0 0"/>
            <dgm:constrLst>
              <dgm:constr type="lMarg" refType="primFontSz" fact="0.15"/>
              <dgm:constr type="rMarg" refType="primFontSz" fact="0.15"/>
              <dgm:constr type="tMarg" refType="primFontSz" fact="0.15"/>
              <dgm:constr type="bMarg" refType="primFontSz" fact="0.15"/>
            </dgm:constrLst>
            <dgm:ruleLst>
              <dgm:rule type="primFontSz" val="5" fact="NaN" max="NaN"/>
            </dgm:ruleLst>
          </dgm:layoutNode>
        </dgm:if>
        <dgm:else name="Name15"/>
      </dgm:choos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9/3/layout/IncreasingArrowsProcess">
  <dgm:title val=""/>
  <dgm:desc val=""/>
  <dgm:catLst>
    <dgm:cat type="process" pri="5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clrData>
  <dgm:layoutNode name="Name0">
    <dgm:varLst>
      <dgm:chMax val="5"/>
      <dgm:chPref val="5"/>
      <dgm:dir/>
      <dgm:animLvl val="lvl"/>
    </dgm:varLst>
    <dgm:shape xmlns:r="http://schemas.openxmlformats.org/officeDocument/2006/relationships" r:blip="">
      <dgm:adjLst/>
    </dgm:shape>
    <dgm:choose name="Name1">
      <dgm:if name="Name2" axis="ch" ptType="node" func="cnt" op="equ" val="1">
        <dgm:choose name="Name3">
          <dgm:if name="Name4" axis="ch ch" ptType="node node" func="cnt" op="equ" val="0">
            <dgm:alg type="composite">
              <dgm:param type="ar" val="6.8662"/>
            </dgm:alg>
            <dgm:choose name="Name5">
              <dgm:if name="Name6" func="var" arg="dir" op="equ" val="norm">
                <dgm:constrLst>
                  <dgm:constr type="primFontSz" for="des" forName="parentText1" val="65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/>
                </dgm:constrLst>
              </dgm:if>
              <dgm:else name="Name7">
                <dgm:constrLst>
                  <dgm:constr type="primFontSz" for="des" forName="parentText1" val="65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/>
                </dgm:constrLst>
              </dgm:else>
            </dgm:choose>
          </dgm:if>
          <dgm:else name="Name8">
            <dgm:alg type="composite">
              <dgm:param type="ar" val="1.9864"/>
            </dgm:alg>
            <dgm:choose name="Name9">
              <dgm:if name="Name1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93"/>
                  <dgm:constr type="l" for="ch" forName="childText1" refType="w" fact="0"/>
                  <dgm:constr type="t" for="ch" forName="childText1" refType="h" fact="0.224"/>
                  <dgm:constr type="w" for="ch" forName="childText1" refType="w" fact="0.9241"/>
                  <dgm:constr type="h" for="ch" forName="childText1" refType="h" fact="0.776"/>
                </dgm:constrLst>
              </dgm:if>
              <dgm:else name="Name1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93"/>
                  <dgm:constr type="l" for="ch" forName="childText1" refType="w" fact="0.076"/>
                  <dgm:constr type="t" for="ch" forName="childText1" refType="h" fact="0.224"/>
                  <dgm:constr type="w" for="ch" forName="childText1" refType="w" fact="0.9241"/>
                  <dgm:constr type="h" for="ch" forName="childText1" refType="h" fact="0.776"/>
                </dgm:constrLst>
              </dgm:else>
            </dgm:choose>
          </dgm:else>
        </dgm:choose>
      </dgm:if>
      <dgm:if name="Name12" axis="ch" ptType="node" func="cnt" op="equ" val="2">
        <dgm:choose name="Name13">
          <dgm:if name="Name14" axis="ch ch" ptType="node node" func="cnt" op="equ" val="0">
            <dgm:alg type="composite">
              <dgm:param type="ar" val="5.1498"/>
            </dgm:alg>
            <dgm:choose name="Name15">
              <dgm:if name="Name1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7501"/>
                  <dgm:constr type="l" for="ch" forName="parentText2" refType="w" fact="0.462"/>
                  <dgm:constr type="t" for="ch" forName="parentText2" refType="h" fact="0.2499"/>
                  <dgm:constr type="w" for="ch" forName="parentText2" refType="w" fact="0.538"/>
                  <dgm:constr type="h" for="ch" forName="parentText2" refType="h" fact="0.7501"/>
                </dgm:constrLst>
              </dgm:if>
              <dgm:else name="Name1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7501"/>
                  <dgm:constr type="l" for="ch" forName="parentText2" refType="w" fact="0"/>
                  <dgm:constr type="t" for="ch" forName="parentText2" refType="h" fact="0.2499"/>
                  <dgm:constr type="w" for="ch" forName="parentText2" refType="w" fact="0.538"/>
                  <dgm:constr type="h" for="ch" forName="parentText2" refType="h" fact="0.7501"/>
                </dgm:constrLst>
              </dgm:else>
            </dgm:choose>
          </dgm:if>
          <dgm:else name="Name18">
            <dgm:alg type="composite">
              <dgm:param type="ar" val="2.0563"/>
            </dgm:alg>
            <dgm:choose name="Name19">
              <dgm:if name="Name2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parentText2" refType="primFontSz" refFor="des" refForName="parentText1" op="equ"/>
                  <dgm:constr type="primFontSz" for="des" forName="childText2" refType="primFontSz" refFor="des" refForName="child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995"/>
                  <dgm:constr type="l" for="ch" forName="parentText2" refType="w" fact="0.462"/>
                  <dgm:constr type="t" for="ch" forName="parentText2" refType="h" fact="0.0998"/>
                  <dgm:constr type="w" for="ch" forName="parentText2" refType="w" fact="0.538"/>
                  <dgm:constr type="h" for="ch" forName="parentText2" refType="h" fact="0.2995"/>
                  <dgm:constr type="l" for="ch" forName="childText1" refType="w" fact="0"/>
                  <dgm:constr type="t" for="ch" forName="childText1" refType="h" fact="0.2317"/>
                  <dgm:constr type="w" for="ch" forName="childText1" refType="w" fact="0.462"/>
                  <dgm:constr type="h" for="ch" forName="childText1" refType="h" fact="0.6685"/>
                  <dgm:constr type="l" for="ch" forName="childText2" refType="w" fact="0.462"/>
                  <dgm:constr type="t" for="ch" forName="childText2" refType="h" fact="0.3315"/>
                  <dgm:constr type="w" for="ch" forName="childText2" refType="w" fact="0.462"/>
                  <dgm:constr type="h" for="ch" forName="childText2" refType="h" fact="0.6685"/>
                </dgm:constrLst>
              </dgm:if>
              <dgm:else name="Name2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parentText2" refType="primFontSz" refFor="des" refForName="parentText1" op="equ"/>
                  <dgm:constr type="primFontSz" for="des" forName="childText2" refType="primFontSz" refFor="des" refForName="child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995"/>
                  <dgm:constr type="l" for="ch" forName="parentText2" refType="w" fact="0"/>
                  <dgm:constr type="t" for="ch" forName="parentText2" refType="h" fact="0.0998"/>
                  <dgm:constr type="w" for="ch" forName="parentText2" refType="w" fact="0.538"/>
                  <dgm:constr type="h" for="ch" forName="parentText2" refType="h" fact="0.2995"/>
                  <dgm:constr type="l" for="ch" forName="childText1" refType="w" fact="0.538"/>
                  <dgm:constr type="t" for="ch" forName="childText1" refType="h" fact="0.2317"/>
                  <dgm:constr type="w" for="ch" forName="childText1" refType="w" fact="0.462"/>
                  <dgm:constr type="h" for="ch" forName="childText1" refType="h" fact="0.6685"/>
                  <dgm:constr type="l" for="ch" forName="childText2" refType="w" fact="0.076"/>
                  <dgm:constr type="t" for="ch" forName="childText2" refType="h" fact="0.3315"/>
                  <dgm:constr type="w" for="ch" forName="childText2" refType="w" fact="0.462"/>
                  <dgm:constr type="h" for="ch" forName="childText2" refType="h" fact="0.6685"/>
                </dgm:constrLst>
              </dgm:else>
            </dgm:choose>
          </dgm:else>
        </dgm:choose>
      </dgm:if>
      <dgm:if name="Name22" axis="ch" ptType="node" func="cnt" op="equ" val="3">
        <dgm:choose name="Name23">
          <dgm:if name="Name24" axis="ch ch" ptType="node node" func="cnt" op="equ" val="0">
            <dgm:alg type="composite">
              <dgm:param type="ar" val="4.1198"/>
            </dgm:alg>
            <dgm:choose name="Name25">
              <dgm:if name="Name2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6"/>
                  <dgm:constr type="l" for="ch" forName="parentText2" refType="w" fact="0.308"/>
                  <dgm:constr type="t" for="ch" forName="parentText2" refType="h" fact="0.2"/>
                  <dgm:constr type="w" for="ch" forName="parentText2" refType="w" fact="0.692"/>
                  <dgm:constr type="h" for="ch" forName="parentText2" refType="h" fact="0.6"/>
                  <dgm:constr type="l" for="ch" forName="parentText3" refType="w" fact="0.616"/>
                  <dgm:constr type="t" for="ch" forName="parentText3" refType="h" fact="0.4"/>
                  <dgm:constr type="w" for="ch" forName="parentText3" refType="w" fact="0.384"/>
                  <dgm:constr type="h" for="ch" forName="parentText3" refType="h" fact="0.6"/>
                </dgm:constrLst>
              </dgm:if>
              <dgm:else name="Name2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6"/>
                  <dgm:constr type="l" for="ch" forName="parentText2" refType="w" fact="0"/>
                  <dgm:constr type="t" for="ch" forName="parentText2" refType="h" fact="0.2"/>
                  <dgm:constr type="w" for="ch" forName="parentText2" refType="w" fact="0.692"/>
                  <dgm:constr type="h" for="ch" forName="parentText2" refType="h" fact="0.6"/>
                  <dgm:constr type="l" for="ch" forName="parentText3" refType="w" fact="0"/>
                  <dgm:constr type="t" for="ch" forName="parentText3" refType="h" fact="0.4"/>
                  <dgm:constr type="w" for="ch" forName="parentText3" refType="w" fact="0.384"/>
                  <dgm:constr type="h" for="ch" forName="parentText3" refType="h" fact="0.6"/>
                </dgm:constrLst>
              </dgm:else>
            </dgm:choose>
          </dgm:if>
          <dgm:else name="Name28">
            <dgm:alg type="composite">
              <dgm:param type="ar" val="2.0702"/>
            </dgm:alg>
            <dgm:choose name="Name29">
              <dgm:if name="Name3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l" for="ch" forName="childText1" refType="w" fact="0"/>
                  <dgm:constr type="t" for="ch" forName="childText1" refType="h" fact="0.2325"/>
                  <dgm:constr type="w" for="ch" forName="childText1" refType="w" fact="0.308"/>
                  <dgm:constr type="h" for="ch" forName="childText1" refType="h" fact="0.5808"/>
                  <dgm:constr type="l" for="ch" forName="childText2" refType="w" fact="0.308"/>
                  <dgm:constr type="t" for="ch" forName="childText2" refType="h" fact="0.333"/>
                  <dgm:constr type="w" for="ch" forName="childText2" refType="w" fact="0.308"/>
                  <dgm:constr type="h" for="ch" forName="childText2" refType="h" fact="0.5808"/>
                  <dgm:constr type="l" for="ch" forName="childText3" refType="w" fact="0.616"/>
                  <dgm:constr type="t" for="ch" forName="childText3" refType="h" fact="0.4335"/>
                  <dgm:constr type="w" for="ch" forName="childText3" refType="w" fact="0.308"/>
                  <dgm:constr type="h" for="ch" forName="childText3" refType="h" fact="0.572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3015"/>
                  <dgm:constr type="l" for="ch" forName="parentText2" refType="w" fact="0.308"/>
                  <dgm:constr type="t" for="ch" forName="parentText2" refType="h" fact="0.1005"/>
                  <dgm:constr type="w" for="ch" forName="parentText2" refType="w" fact="0.692"/>
                  <dgm:constr type="h" for="ch" forName="parentText2" refType="h" fact="0.3015"/>
                  <dgm:constr type="l" for="ch" forName="parentText3" refType="w" fact="0.616"/>
                  <dgm:constr type="t" for="ch" forName="parentText3" refType="h" fact="0.201"/>
                  <dgm:constr type="w" for="ch" forName="parentText3" refType="w" fact="0.384"/>
                  <dgm:constr type="h" for="ch" forName="parentText3" refType="h" fact="0.3015"/>
                </dgm:constrLst>
              </dgm:if>
              <dgm:else name="Name3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l" for="ch" forName="childText1" refType="w" fact="0.692"/>
                  <dgm:constr type="t" for="ch" forName="childText1" refType="h" fact="0.2325"/>
                  <dgm:constr type="w" for="ch" forName="childText1" refType="w" fact="0.308"/>
                  <dgm:constr type="h" for="ch" forName="childText1" refType="h" fact="0.5808"/>
                  <dgm:constr type="l" for="ch" forName="childText2" refType="w" fact="0.384"/>
                  <dgm:constr type="t" for="ch" forName="childText2" refType="h" fact="0.333"/>
                  <dgm:constr type="w" for="ch" forName="childText2" refType="w" fact="0.308"/>
                  <dgm:constr type="h" for="ch" forName="childText2" refType="h" fact="0.5808"/>
                  <dgm:constr type="l" for="ch" forName="childText3" refType="w" fact="0.076"/>
                  <dgm:constr type="t" for="ch" forName="childText3" refType="h" fact="0.4335"/>
                  <dgm:constr type="w" for="ch" forName="childText3" refType="w" fact="0.308"/>
                  <dgm:constr type="h" for="ch" forName="childText3" refType="h" fact="0.572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3015"/>
                  <dgm:constr type="l" for="ch" forName="parentText2" refType="w" fact="0"/>
                  <dgm:constr type="t" for="ch" forName="parentText2" refType="h" fact="0.1005"/>
                  <dgm:constr type="w" for="ch" forName="parentText2" refType="w" fact="0.692"/>
                  <dgm:constr type="h" for="ch" forName="parentText2" refType="h" fact="0.3015"/>
                  <dgm:constr type="l" for="ch" forName="parentText3" refType="w" fact="0"/>
                  <dgm:constr type="t" for="ch" forName="parentText3" refType="h" fact="0.201"/>
                  <dgm:constr type="w" for="ch" forName="parentText3" refType="w" fact="0.384"/>
                  <dgm:constr type="h" for="ch" forName="parentText3" refType="h" fact="0.3015"/>
                </dgm:constrLst>
              </dgm:else>
            </dgm:choose>
          </dgm:else>
        </dgm:choose>
      </dgm:if>
      <dgm:if name="Name32" axis="ch" ptType="node" func="cnt" op="equ" val="4">
        <dgm:choose name="Name33">
          <dgm:if name="Name34" axis="ch ch" ptType="node node" func="cnt" op="equ" val="0">
            <dgm:alg type="composite">
              <dgm:param type="ar" val="3.435"/>
            </dgm:alg>
            <dgm:choose name="Name35">
              <dgm:if name="Name3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5001"/>
                  <dgm:constr type="l" for="ch" forName="parentText2" refType="w" fact="0.2305"/>
                  <dgm:constr type="t" for="ch" forName="parentText2" refType="h" fact="0.1666"/>
                  <dgm:constr type="w" for="ch" forName="parentText2" refType="w" fact="0.7695"/>
                  <dgm:constr type="h" for="ch" forName="parentText2" refType="h" fact="0.5001"/>
                  <dgm:constr type="l" for="ch" forName="parentText3" refType="w" fact="0.461"/>
                  <dgm:constr type="t" for="ch" forName="parentText3" refType="h" fact="0.3333"/>
                  <dgm:constr type="w" for="ch" forName="parentText3" refType="w" fact="0.539"/>
                  <dgm:constr type="h" for="ch" forName="parentText3" refType="h" fact="0.5001"/>
                  <dgm:constr type="l" for="ch" forName="parentText4" refType="w" fact="0.6915"/>
                  <dgm:constr type="t" for="ch" forName="parentText4" refType="h" fact="0.4999"/>
                  <dgm:constr type="w" for="ch" forName="parentText4" refType="w" fact="0.3085"/>
                  <dgm:constr type="h" for="ch" forName="parentText4" refType="h" fact="0.5001"/>
                </dgm:constrLst>
              </dgm:if>
              <dgm:else name="Name3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5001"/>
                  <dgm:constr type="l" for="ch" forName="parentText2" refType="w" fact="0"/>
                  <dgm:constr type="t" for="ch" forName="parentText2" refType="h" fact="0.1666"/>
                  <dgm:constr type="w" for="ch" forName="parentText2" refType="w" fact="0.7695"/>
                  <dgm:constr type="h" for="ch" forName="parentText2" refType="h" fact="0.5001"/>
                  <dgm:constr type="l" for="ch" forName="parentText3" refType="w" fact="0"/>
                  <dgm:constr type="t" for="ch" forName="parentText3" refType="h" fact="0.3333"/>
                  <dgm:constr type="w" for="ch" forName="parentText3" refType="w" fact="0.539"/>
                  <dgm:constr type="h" for="ch" forName="parentText3" refType="h" fact="0.5001"/>
                  <dgm:constr type="l" for="ch" forName="parentText4" refType="w" fact="0"/>
                  <dgm:constr type="t" for="ch" forName="parentText4" refType="h" fact="0.4999"/>
                  <dgm:constr type="w" for="ch" forName="parentText4" refType="w" fact="0.3085"/>
                  <dgm:constr type="h" for="ch" forName="parentText4" refType="h" fact="0.5001"/>
                </dgm:constrLst>
              </dgm:else>
            </dgm:choose>
          </dgm:if>
          <dgm:else name="Name38">
            <dgm:alg type="composite">
              <dgm:param type="ar" val="1.9377"/>
            </dgm:alg>
            <dgm:choose name="Name39">
              <dgm:if name="Name4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l" for="ch" forName="childText1" refType="w" fact="0"/>
                  <dgm:constr type="t" for="ch" forName="childText1" refType="h" fact="0.218"/>
                  <dgm:constr type="w" for="ch" forName="childText1" refType="w" fact="0.2305"/>
                  <dgm:constr type="h" for="ch" forName="childText1" refType="h" fact="0.5218"/>
                  <dgm:constr type="l" for="ch" forName="childText2" refType="w" fact="0.2305"/>
                  <dgm:constr type="t" for="ch" forName="childText2" refType="h" fact="0.312"/>
                  <dgm:constr type="w" for="ch" forName="childText2" refType="w" fact="0.2305"/>
                  <dgm:constr type="h" for="ch" forName="childText2" refType="h" fact="0.5085"/>
                  <dgm:constr type="l" for="ch" forName="childText3" refType="w" fact="0.461"/>
                  <dgm:constr type="t" for="ch" forName="childText3" refType="h" fact="0.406"/>
                  <dgm:constr type="w" for="ch" forName="childText3" refType="w" fact="0.2305"/>
                  <dgm:constr type="h" for="ch" forName="childText3" refType="h" fact="0.5119"/>
                  <dgm:constr type="l" for="ch" forName="childText4" refType="w" fact="0.6915"/>
                  <dgm:constr type="t" for="ch" forName="childText4" refType="h" fact="0.5"/>
                  <dgm:constr type="w" for="ch" forName="childText4" refType="w" fact="0.2326"/>
                  <dgm:constr type="h" for="ch" forName="childText4" refType="h" fact="0.5179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21"/>
                  <dgm:constr type="l" for="ch" forName="parentText2" refType="w" fact="0.2305"/>
                  <dgm:constr type="t" for="ch" forName="parentText2" refType="h" fact="0.094"/>
                  <dgm:constr type="w" for="ch" forName="parentText2" refType="w" fact="0.7695"/>
                  <dgm:constr type="h" for="ch" forName="parentText2" refType="h" fact="0.2821"/>
                  <dgm:constr type="l" for="ch" forName="parentText3" refType="w" fact="0.461"/>
                  <dgm:constr type="t" for="ch" forName="parentText3" refType="h" fact="0.188"/>
                  <dgm:constr type="w" for="ch" forName="parentText3" refType="w" fact="0.539"/>
                  <dgm:constr type="h" for="ch" forName="parentText3" refType="h" fact="0.2821"/>
                  <dgm:constr type="l" for="ch" forName="parentText4" refType="w" fact="0.6915"/>
                  <dgm:constr type="t" for="ch" forName="parentText4" refType="h" fact="0.282"/>
                  <dgm:constr type="w" for="ch" forName="parentText4" refType="w" fact="0.3085"/>
                  <dgm:constr type="h" for="ch" forName="parentText4" refType="h" fact="0.2821"/>
                </dgm:constrLst>
              </dgm:if>
              <dgm:else name="Name4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l" for="ch" forName="childText1" refType="w" fact="0.7695"/>
                  <dgm:constr type="t" for="ch" forName="childText1" refType="h" fact="0.218"/>
                  <dgm:constr type="w" for="ch" forName="childText1" refType="w" fact="0.2305"/>
                  <dgm:constr type="h" for="ch" forName="childText1" refType="h" fact="0.5218"/>
                  <dgm:constr type="l" for="ch" forName="childText2" refType="w" fact="0.539"/>
                  <dgm:constr type="t" for="ch" forName="childText2" refType="h" fact="0.312"/>
                  <dgm:constr type="w" for="ch" forName="childText2" refType="w" fact="0.2305"/>
                  <dgm:constr type="h" for="ch" forName="childText2" refType="h" fact="0.5085"/>
                  <dgm:constr type="l" for="ch" forName="childText3" refType="w" fact="0.3085"/>
                  <dgm:constr type="t" for="ch" forName="childText3" refType="h" fact="0.406"/>
                  <dgm:constr type="w" for="ch" forName="childText3" refType="w" fact="0.2305"/>
                  <dgm:constr type="h" for="ch" forName="childText3" refType="h" fact="0.5119"/>
                  <dgm:constr type="l" for="ch" forName="childText4" refType="w" fact="0.076"/>
                  <dgm:constr type="t" for="ch" forName="childText4" refType="h" fact="0.5"/>
                  <dgm:constr type="w" for="ch" forName="childText4" refType="w" fact="0.2346"/>
                  <dgm:constr type="h" for="ch" forName="childText4" refType="h" fact="0.5179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21"/>
                  <dgm:constr type="l" for="ch" forName="parentText2" refType="w" fact="0"/>
                  <dgm:constr type="t" for="ch" forName="parentText2" refType="h" fact="0.094"/>
                  <dgm:constr type="w" for="ch" forName="parentText2" refType="w" fact="0.7695"/>
                  <dgm:constr type="h" for="ch" forName="parentText2" refType="h" fact="0.2821"/>
                  <dgm:constr type="l" for="ch" forName="parentText3" refType="w" fact="0"/>
                  <dgm:constr type="t" for="ch" forName="parentText3" refType="h" fact="0.188"/>
                  <dgm:constr type="w" for="ch" forName="parentText3" refType="w" fact="0.539"/>
                  <dgm:constr type="h" for="ch" forName="parentText3" refType="h" fact="0.2821"/>
                  <dgm:constr type="l" for="ch" forName="parentText4" refType="w" fact="0"/>
                  <dgm:constr type="t" for="ch" forName="parentText4" refType="h" fact="0.282"/>
                  <dgm:constr type="w" for="ch" forName="parentText4" refType="w" fact="0.3085"/>
                  <dgm:constr type="h" for="ch" forName="parentText4" refType="h" fact="0.2821"/>
                </dgm:constrLst>
              </dgm:else>
            </dgm:choose>
          </dgm:else>
        </dgm:choose>
      </dgm:if>
      <dgm:else name="Name42">
        <dgm:choose name="Name43">
          <dgm:if name="Name44" axis="ch ch" ptType="node node" func="cnt" op="equ" val="0">
            <dgm:alg type="composite">
              <dgm:param type="ar" val="2.9463"/>
            </dgm:alg>
            <dgm:choose name="Name45">
              <dgm:if name="Name4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4285"/>
                  <dgm:constr type="l" for="ch" forName="parentText2" refType="w" fact="0.1848"/>
                  <dgm:constr type="t" for="ch" forName="parentText2" refType="h" fact="0.1429"/>
                  <dgm:constr type="w" for="ch" forName="parentText2" refType="w" fact="0.8152"/>
                  <dgm:constr type="h" for="ch" forName="parentText2" refType="h" fact="0.4285"/>
                  <dgm:constr type="l" for="ch" forName="parentText3" refType="w" fact="0.3696"/>
                  <dgm:constr type="t" for="ch" forName="parentText3" refType="h" fact="0.2858"/>
                  <dgm:constr type="w" for="ch" forName="parentText3" refType="w" fact="0.6304"/>
                  <dgm:constr type="h" for="ch" forName="parentText3" refType="h" fact="0.4285"/>
                  <dgm:constr type="l" for="ch" forName="parentText4" refType="w" fact="0.5545"/>
                  <dgm:constr type="t" for="ch" forName="parentText4" refType="h" fact="0.4286"/>
                  <dgm:constr type="w" for="ch" forName="parentText4" refType="w" fact="0.4455"/>
                  <dgm:constr type="h" for="ch" forName="parentText4" refType="h" fact="0.4285"/>
                  <dgm:constr type="l" for="ch" forName="parentText5" refType="w" fact="0.7393"/>
                  <dgm:constr type="t" for="ch" forName="parentText5" refType="h" fact="0.5715"/>
                  <dgm:constr type="w" for="ch" forName="parentText5" refType="w" fact="0.2607"/>
                  <dgm:constr type="h" for="ch" forName="parentText5" refType="h" fact="0.4285"/>
                </dgm:constrLst>
              </dgm:if>
              <dgm:else name="Name4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4285"/>
                  <dgm:constr type="l" for="ch" forName="parentText2" refType="w" fact="0"/>
                  <dgm:constr type="t" for="ch" forName="parentText2" refType="h" fact="0.1429"/>
                  <dgm:constr type="w" for="ch" forName="parentText2" refType="w" fact="0.8152"/>
                  <dgm:constr type="h" for="ch" forName="parentText2" refType="h" fact="0.4285"/>
                  <dgm:constr type="l" for="ch" forName="parentText3" refType="w" fact="0"/>
                  <dgm:constr type="t" for="ch" forName="parentText3" refType="h" fact="0.2858"/>
                  <dgm:constr type="w" for="ch" forName="parentText3" refType="w" fact="0.6304"/>
                  <dgm:constr type="h" for="ch" forName="parentText3" refType="h" fact="0.4285"/>
                  <dgm:constr type="l" for="ch" forName="parentText4" refType="w" fact="0"/>
                  <dgm:constr type="t" for="ch" forName="parentText4" refType="h" fact="0.4286"/>
                  <dgm:constr type="w" for="ch" forName="parentText4" refType="w" fact="0.4455"/>
                  <dgm:constr type="h" for="ch" forName="parentText4" refType="h" fact="0.4285"/>
                  <dgm:constr type="l" for="ch" forName="parentText5" refType="w" fact="0"/>
                  <dgm:constr type="t" for="ch" forName="parentText5" refType="h" fact="0.5715"/>
                  <dgm:constr type="w" for="ch" forName="parentText5" refType="w" fact="0.2607"/>
                  <dgm:constr type="h" for="ch" forName="parentText5" refType="h" fact="0.4285"/>
                </dgm:constrLst>
              </dgm:else>
            </dgm:choose>
          </dgm:if>
          <dgm:else name="Name48">
            <dgm:alg type="composite">
              <dgm:param type="ar" val="1.7837"/>
            </dgm:alg>
            <dgm:choose name="Name49">
              <dgm:if name="Name5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5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5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5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childText5" refType="primFontSz" refFor="des" refForName="parentText4" op="lte"/>
                  <dgm:constr type="primFontSz" for="des" forName="childText1" refType="primFontSz" refFor="des" refForName="parentText5" op="lte"/>
                  <dgm:constr type="primFontSz" for="des" forName="childText2" refType="primFontSz" refFor="des" refForName="parentText5" op="lte"/>
                  <dgm:constr type="primFontSz" for="des" forName="childText3" refType="primFontSz" refFor="des" refForName="parentText5" op="lte"/>
                  <dgm:constr type="primFontSz" for="des" forName="childText4" refType="primFontSz" refFor="des" refForName="parentText5" op="lte"/>
                  <dgm:constr type="primFontSz" for="des" forName="childText5" refType="primFontSz" refFor="des" refForName="parentText5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primFontSz" for="des" forName="childText5" refType="primFontSz" refFor="des" refForName="childText1" op="equ"/>
                  <dgm:constr type="l" for="ch" forName="childText1" refType="w" fact="0"/>
                  <dgm:constr type="t" for="ch" forName="childText1" refType="h" fact="0.1997"/>
                  <dgm:constr type="w" for="ch" forName="childText1" refType="w" fact="0.18482"/>
                  <dgm:constr type="h" for="ch" forName="childText1" refType="h" fact="0.4763"/>
                  <dgm:constr type="l" for="ch" forName="childText2" refType="w" fact="0.1848"/>
                  <dgm:constr type="t" for="ch" forName="childText2" refType="h" fact="0.2862"/>
                  <dgm:constr type="w" for="ch" forName="childText2" refType="w" fact="0.18482"/>
                  <dgm:constr type="h" for="ch" forName="childText2" refType="h" fact="0.4763"/>
                  <dgm:constr type="l" for="ch" forName="childText3" refType="w" fact="0.3696"/>
                  <dgm:constr type="t" for="ch" forName="childText3" refType="h" fact="0.3727"/>
                  <dgm:constr type="w" for="ch" forName="childText3" refType="w" fact="0.18482"/>
                  <dgm:constr type="h" for="ch" forName="childText3" refType="h" fact="0.4763"/>
                  <dgm:constr type="l" for="ch" forName="childText4" refType="w" fact="0.5545"/>
                  <dgm:constr type="t" for="ch" forName="childText4" refType="h" fact="0.4592"/>
                  <dgm:constr type="w" for="ch" forName="childText4" refType="w" fact="0.18482"/>
                  <dgm:constr type="h" for="ch" forName="childText4" refType="h" fact="0.4763"/>
                  <dgm:constr type="l" for="ch" forName="childText5" refType="w" fact="0.7393"/>
                  <dgm:constr type="t" for="ch" forName="childText5" refType="h" fact="0.5457"/>
                  <dgm:constr type="w" for="ch" forName="childText5" refType="w" fact="0.18482"/>
                  <dgm:constr type="h" for="ch" forName="childText5" refType="h" fact="0.476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594"/>
                  <dgm:constr type="l" for="ch" forName="parentText2" refType="w" fact="0.1848"/>
                  <dgm:constr type="t" for="ch" forName="parentText2" refType="h" fact="0.0865"/>
                  <dgm:constr type="w" for="ch" forName="parentText2" refType="w" fact="0.8152"/>
                  <dgm:constr type="h" for="ch" forName="parentText2" refType="h" fact="0.2594"/>
                  <dgm:constr type="l" for="ch" forName="parentText3" refType="w" fact="0.3696"/>
                  <dgm:constr type="t" for="ch" forName="parentText3" refType="h" fact="0.173"/>
                  <dgm:constr type="w" for="ch" forName="parentText3" refType="w" fact="0.6304"/>
                  <dgm:constr type="h" for="ch" forName="parentText3" refType="h" fact="0.2594"/>
                  <dgm:constr type="l" for="ch" forName="parentText4" refType="w" fact="0.5545"/>
                  <dgm:constr type="t" for="ch" forName="parentText4" refType="h" fact="0.2595"/>
                  <dgm:constr type="w" for="ch" forName="parentText4" refType="w" fact="0.4455"/>
                  <dgm:constr type="h" for="ch" forName="parentText4" refType="h" fact="0.2594"/>
                  <dgm:constr type="l" for="ch" forName="parentText5" refType="w" fact="0.7393"/>
                  <dgm:constr type="t" for="ch" forName="parentText5" refType="h" fact="0.346"/>
                  <dgm:constr type="w" for="ch" forName="parentText5" refType="w" fact="0.2607"/>
                  <dgm:constr type="h" for="ch" forName="parentText5" refType="h" fact="0.2594"/>
                </dgm:constrLst>
              </dgm:if>
              <dgm:else name="Name5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5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5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5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childText5" refType="primFontSz" refFor="des" refForName="parentText4" op="lte"/>
                  <dgm:constr type="primFontSz" for="des" forName="childText1" refType="primFontSz" refFor="des" refForName="parentText5" op="lte"/>
                  <dgm:constr type="primFontSz" for="des" forName="childText2" refType="primFontSz" refFor="des" refForName="parentText5" op="lte"/>
                  <dgm:constr type="primFontSz" for="des" forName="childText3" refType="primFontSz" refFor="des" refForName="parentText5" op="lte"/>
                  <dgm:constr type="primFontSz" for="des" forName="childText4" refType="primFontSz" refFor="des" refForName="parentText5" op="lte"/>
                  <dgm:constr type="primFontSz" for="des" forName="childText5" refType="primFontSz" refFor="des" refForName="parentText5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primFontSz" for="des" forName="childText5" refType="primFontSz" refFor="des" refForName="childText1" op="equ"/>
                  <dgm:constr type="l" for="ch" forName="childText1" refType="w" fact="0.81518"/>
                  <dgm:constr type="t" for="ch" forName="childText1" refType="h" fact="0.1997"/>
                  <dgm:constr type="w" for="ch" forName="childText1" refType="w" fact="0.18482"/>
                  <dgm:constr type="h" for="ch" forName="childText1" refType="h" fact="0.4763"/>
                  <dgm:constr type="l" for="ch" forName="childText2" refType="w" fact="0.63036"/>
                  <dgm:constr type="t" for="ch" forName="childText2" refType="h" fact="0.2862"/>
                  <dgm:constr type="w" for="ch" forName="childText2" refType="w" fact="0.18482"/>
                  <dgm:constr type="h" for="ch" forName="childText2" refType="h" fact="0.4763"/>
                  <dgm:constr type="l" for="ch" forName="childText3" refType="w" fact="0.44554"/>
                  <dgm:constr type="t" for="ch" forName="childText3" refType="h" fact="0.3727"/>
                  <dgm:constr type="w" for="ch" forName="childText3" refType="w" fact="0.18482"/>
                  <dgm:constr type="h" for="ch" forName="childText3" refType="h" fact="0.4763"/>
                  <dgm:constr type="l" for="ch" forName="childText4" refType="w" fact="0.26072"/>
                  <dgm:constr type="t" for="ch" forName="childText4" refType="h" fact="0.4592"/>
                  <dgm:constr type="w" for="ch" forName="childText4" refType="w" fact="0.18482"/>
                  <dgm:constr type="h" for="ch" forName="childText4" refType="h" fact="0.4763"/>
                  <dgm:constr type="l" for="ch" forName="childText5" refType="w" fact="0.0759"/>
                  <dgm:constr type="t" for="ch" forName="childText5" refType="h" fact="0.5457"/>
                  <dgm:constr type="w" for="ch" forName="childText5" refType="w" fact="0.18482"/>
                  <dgm:constr type="h" for="ch" forName="childText5" refType="h" fact="0.476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594"/>
                  <dgm:constr type="l" for="ch" forName="parentText2" refType="w" fact="0"/>
                  <dgm:constr type="t" for="ch" forName="parentText2" refType="h" fact="0.0865"/>
                  <dgm:constr type="w" for="ch" forName="parentText2" refType="w" fact="0.8152"/>
                  <dgm:constr type="h" for="ch" forName="parentText2" refType="h" fact="0.2594"/>
                  <dgm:constr type="l" for="ch" forName="parentText3" refType="w" fact="0"/>
                  <dgm:constr type="t" for="ch" forName="parentText3" refType="h" fact="0.173"/>
                  <dgm:constr type="w" for="ch" forName="parentText3" refType="w" fact="0.6304"/>
                  <dgm:constr type="h" for="ch" forName="parentText3" refType="h" fact="0.2594"/>
                  <dgm:constr type="l" for="ch" forName="parentText4" refType="w" fact="0"/>
                  <dgm:constr type="t" for="ch" forName="parentText4" refType="h" fact="0.2595"/>
                  <dgm:constr type="w" for="ch" forName="parentText4" refType="w" fact="0.4455"/>
                  <dgm:constr type="h" for="ch" forName="parentText4" refType="h" fact="0.2594"/>
                  <dgm:constr type="l" for="ch" forName="parentText5" refType="w" fact="0"/>
                  <dgm:constr type="t" for="ch" forName="parentText5" refType="h" fact="0.346"/>
                  <dgm:constr type="w" for="ch" forName="parentText5" refType="w" fact="0.2607"/>
                  <dgm:constr type="h" for="ch" forName="parentText5" refType="h" fact="0.2594"/>
                </dgm:constrLst>
              </dgm:else>
            </dgm:choose>
          </dgm:else>
        </dgm:choose>
      </dgm:else>
    </dgm:choose>
    <dgm:forEach name="Name52" axis="ch" ptType="node" cnt="1">
      <dgm:layoutNode name="parentText1" styleLbl="node1">
        <dgm:varLst>
          <dgm:chMax/>
          <dgm:chPref val="3"/>
          <dgm:bulletEnabled val="1"/>
        </dgm:varLst>
        <dgm:choose name="Name53">
          <dgm:if name="Name54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55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56">
        <dgm:if name="Name57" axis="ch" ptType="node" func="cnt" op="gte" val="1">
          <dgm:layoutNode name="childText1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58"/>
      </dgm:choose>
    </dgm:forEach>
    <dgm:forEach name="Name59" axis="ch" ptType="node" st="2" cnt="1">
      <dgm:layoutNode name="parentText2" styleLbl="node1">
        <dgm:varLst>
          <dgm:chMax/>
          <dgm:chPref val="3"/>
          <dgm:bulletEnabled val="1"/>
        </dgm:varLst>
        <dgm:choose name="Name60">
          <dgm:if name="Name61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62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63">
        <dgm:if name="Name64" axis="ch" ptType="node" func="cnt" op="gte" val="1">
          <dgm:layoutNode name="childText2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65"/>
      </dgm:choose>
    </dgm:forEach>
    <dgm:forEach name="Name66" axis="ch" ptType="node" st="3" cnt="1">
      <dgm:layoutNode name="parentText3" styleLbl="node1">
        <dgm:varLst>
          <dgm:chMax/>
          <dgm:chPref val="3"/>
          <dgm:bulletEnabled val="1"/>
        </dgm:varLst>
        <dgm:choose name="Name67">
          <dgm:if name="Name68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69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70">
        <dgm:if name="Name71" axis="ch" ptType="node" func="cnt" op="gte" val="1">
          <dgm:layoutNode name="childText3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72"/>
      </dgm:choose>
    </dgm:forEach>
    <dgm:forEach name="Name73" axis="ch" ptType="node" st="4" cnt="1">
      <dgm:layoutNode name="parentText4" styleLbl="node1">
        <dgm:varLst>
          <dgm:chMax/>
          <dgm:chPref val="3"/>
          <dgm:bulletEnabled val="1"/>
        </dgm:varLst>
        <dgm:choose name="Name74">
          <dgm:if name="Name75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76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77">
        <dgm:if name="Name78" axis="ch" ptType="node" func="cnt" op="gte" val="1">
          <dgm:layoutNode name="childText4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79"/>
      </dgm:choose>
    </dgm:forEach>
    <dgm:forEach name="Name80" axis="ch" ptType="node" st="5" cnt="1">
      <dgm:layoutNode name="parentText5" styleLbl="node1">
        <dgm:varLst>
          <dgm:chMax/>
          <dgm:chPref val="3"/>
          <dgm:bulletEnabled val="1"/>
        </dgm:varLst>
        <dgm:choose name="Name81">
          <dgm:if name="Name82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83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84">
        <dgm:if name="Name85" axis="ch" ptType="node" func="cnt" op="gte" val="1">
          <dgm:layoutNode name="childText5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86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#19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#20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#2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#22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#23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#24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#25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#26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#27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3.png"/><Relationship Id="rId1" Type="http://schemas.openxmlformats.org/officeDocument/2006/relationships/image" Target="../media/image2.png"/><Relationship Id="rId4" Type="http://schemas.openxmlformats.org/officeDocument/2006/relationships/image" Target="../media/image5.png"/></Relationships>
</file>

<file path=ppt/media/image1.jpeg>
</file>

<file path=ppt/media/image2.png>
</file>

<file path=ppt/media/image3.pn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 useBgFill="1">
        <p:nvSpPr>
          <p:cNvPr id="5" name="Rounded Rectangle 7"/>
          <p:cNvSpPr/>
          <p:nvPr/>
        </p:nvSpPr>
        <p:spPr>
          <a:xfrm>
            <a:off x="92075" y="101600"/>
            <a:ext cx="8959850" cy="6664325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8"/>
          <p:cNvSpPr/>
          <p:nvPr/>
        </p:nvSpPr>
        <p:spPr>
          <a:xfrm>
            <a:off x="345440" y="2942602"/>
            <a:ext cx="7147931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Rectangle 11"/>
          <p:cNvSpPr/>
          <p:nvPr/>
        </p:nvSpPr>
        <p:spPr>
          <a:xfrm>
            <a:off x="7572652" y="2944634"/>
            <a:ext cx="1190348" cy="2459736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Rectangle 12"/>
          <p:cNvSpPr/>
          <p:nvPr/>
        </p:nvSpPr>
        <p:spPr>
          <a:xfrm>
            <a:off x="7712075" y="3136900"/>
            <a:ext cx="911225" cy="2074863"/>
          </a:xfrm>
          <a:prstGeom prst="rect">
            <a:avLst/>
          </a:prstGeom>
          <a:solidFill>
            <a:schemeClr val="accent3">
              <a:alpha val="70000"/>
            </a:schemeClr>
          </a:solidFill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9" name="Rectangle 13"/>
          <p:cNvSpPr/>
          <p:nvPr/>
        </p:nvSpPr>
        <p:spPr>
          <a:xfrm>
            <a:off x="446088" y="3055938"/>
            <a:ext cx="6946900" cy="2244725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" name="Rectangle 10"/>
          <p:cNvSpPr/>
          <p:nvPr/>
        </p:nvSpPr>
        <p:spPr>
          <a:xfrm>
            <a:off x="541338" y="4559300"/>
            <a:ext cx="6756400" cy="663575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1" name="Rectangle 9"/>
          <p:cNvSpPr/>
          <p:nvPr/>
        </p:nvSpPr>
        <p:spPr>
          <a:xfrm>
            <a:off x="539750" y="3140075"/>
            <a:ext cx="6759575" cy="207645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2805" y="4648200"/>
            <a:ext cx="6553200" cy="457200"/>
          </a:xfrm>
        </p:spPr>
        <p:txBody>
          <a:bodyPr>
            <a:normAutofit/>
          </a:bodyPr>
          <a:lstStyle>
            <a:lvl1pPr marL="0" indent="0" algn="ctr">
              <a:buNone/>
              <a:defRPr sz="1800" cap="all" spc="300" baseline="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4705" y="3227033"/>
            <a:ext cx="6629400" cy="1219201"/>
          </a:xfrm>
        </p:spPr>
        <p:txBody>
          <a:bodyPr anchor="b" anchorCtr="0">
            <a:noAutofit/>
          </a:bodyPr>
          <a:lstStyle>
            <a:lvl1pPr>
              <a:defRPr sz="40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042C17-E681-419D-891D-D5A02603F031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86688" y="4625975"/>
            <a:ext cx="762000" cy="457200"/>
          </a:xfrm>
        </p:spPr>
        <p:txBody>
          <a:bodyPr/>
          <a:lstStyle>
            <a:lvl1pPr algn="ctr">
              <a:defRPr sz="28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pPr>
              <a:defRPr/>
            </a:pPr>
            <a:fld id="{893249F7-E84F-4264-9FDA-CEC072F0B4F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C04CEB-EF36-4AA6-B84B-8F2AAE818D60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9F8464-F5E8-4A14-9803-C130425AE5C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/>
          <p:nvPr/>
        </p:nvSpPr>
        <p:spPr>
          <a:xfrm>
            <a:off x="6861175" y="228600"/>
            <a:ext cx="1860550" cy="6122988"/>
          </a:xfrm>
          <a:prstGeom prst="rect">
            <a:avLst/>
          </a:prstGeom>
          <a:solidFill>
            <a:srgbClr val="FFFFFF">
              <a:alpha val="85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7"/>
          <p:cNvSpPr/>
          <p:nvPr/>
        </p:nvSpPr>
        <p:spPr>
          <a:xfrm>
            <a:off x="6954838" y="350838"/>
            <a:ext cx="1673225" cy="5876925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48577" y="395427"/>
            <a:ext cx="1485531" cy="5788981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0999"/>
            <a:ext cx="6172200" cy="579120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0164302-C666-441E-BA02-43207EE7615F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CA6D0E-7A96-481E-98C4-AC4EC3097D1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CA4D64-9482-47C6-9C5C-146E587F994C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0AA202-0C9F-4842-A4C3-EAD13D59541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 useBgFill="1">
        <p:nvSpPr>
          <p:cNvPr id="5" name="Rounded Rectangle 7"/>
          <p:cNvSpPr/>
          <p:nvPr/>
        </p:nvSpPr>
        <p:spPr>
          <a:xfrm>
            <a:off x="92075" y="101600"/>
            <a:ext cx="8959850" cy="6664325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12"/>
          <p:cNvSpPr/>
          <p:nvPr/>
        </p:nvSpPr>
        <p:spPr>
          <a:xfrm>
            <a:off x="451976" y="2946400"/>
            <a:ext cx="8265160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Rectangle 15"/>
          <p:cNvSpPr/>
          <p:nvPr/>
        </p:nvSpPr>
        <p:spPr>
          <a:xfrm>
            <a:off x="568325" y="3048000"/>
            <a:ext cx="8032750" cy="2244725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Rectangle 14"/>
          <p:cNvSpPr/>
          <p:nvPr/>
        </p:nvSpPr>
        <p:spPr>
          <a:xfrm>
            <a:off x="676275" y="4541838"/>
            <a:ext cx="7816850" cy="663575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9" name="Rectangle 13"/>
          <p:cNvSpPr/>
          <p:nvPr/>
        </p:nvSpPr>
        <p:spPr>
          <a:xfrm>
            <a:off x="676275" y="3124200"/>
            <a:ext cx="7816850" cy="2078038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6" y="3200399"/>
            <a:ext cx="7696200" cy="1295401"/>
          </a:xfrm>
        </p:spPr>
        <p:txBody>
          <a:bodyPr anchor="b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lang="en-US" sz="4000" kern="1200" cap="all" baseline="0" dirty="0">
                <a:solidFill>
                  <a:schemeClr val="accent1">
                    <a:lumMod val="50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4607510"/>
            <a:ext cx="7696200" cy="523783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9A7068-F1ED-42E8-BA71-C0AD6E051D31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11FC5-223A-4065-A724-926DA9B3A21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6128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8C3BE3-D166-41C2-BAD7-4C5D3A243414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CE2626-2E1D-4403-84AE-A01095ED601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6128" y="1722438"/>
            <a:ext cx="4040188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128" y="2438400"/>
            <a:ext cx="4040188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722438"/>
            <a:ext cx="4041775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38400"/>
            <a:ext cx="4041775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074048-CD67-4B44-A7EF-73CDE4172326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739F17-EF43-45CB-9A1B-92B51459ED9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522EF2-C9F8-4675-A98B-15C02EA80596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413D37-22F5-4A03-8160-012D916A1DA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 useBgFill="1">
        <p:nvSpPr>
          <p:cNvPr id="3" name="Rounded Rectangle 10"/>
          <p:cNvSpPr/>
          <p:nvPr/>
        </p:nvSpPr>
        <p:spPr>
          <a:xfrm>
            <a:off x="92075" y="101600"/>
            <a:ext cx="8959850" cy="6664325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BDB5A5-0FC1-4811-A5A2-C39DF1ED592B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62F21E-EF71-45EE-9985-DDE9B40FA9E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 useBgFill="1">
        <p:nvSpPr>
          <p:cNvPr id="6" name="Rounded Rectangle 11"/>
          <p:cNvSpPr/>
          <p:nvPr/>
        </p:nvSpPr>
        <p:spPr>
          <a:xfrm>
            <a:off x="92075" y="101600"/>
            <a:ext cx="8959850" cy="6664325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Rectangle 7"/>
          <p:cNvSpPr/>
          <p:nvPr/>
        </p:nvSpPr>
        <p:spPr>
          <a:xfrm>
            <a:off x="560034" y="1505712"/>
            <a:ext cx="2716566" cy="3523488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Rectangle 9"/>
          <p:cNvSpPr/>
          <p:nvPr/>
        </p:nvSpPr>
        <p:spPr>
          <a:xfrm>
            <a:off x="676275" y="1643063"/>
            <a:ext cx="2484438" cy="3233737"/>
          </a:xfrm>
          <a:prstGeom prst="rect">
            <a:avLst/>
          </a:prstGeom>
          <a:solidFill>
            <a:srgbClr val="FFFFFF"/>
          </a:solidFill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685800"/>
            <a:ext cx="4572000" cy="525780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9000" y="2971800"/>
            <a:ext cx="2298634" cy="1752600"/>
          </a:xfrm>
        </p:spPr>
        <p:txBody>
          <a:bodyPr/>
          <a:lstStyle>
            <a:lvl1pPr marL="0" indent="0">
              <a:spcBef>
                <a:spcPts val="400"/>
              </a:spcBef>
              <a:buNone/>
              <a:defRPr sz="140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9000" y="1734312"/>
            <a:ext cx="2298634" cy="1191620"/>
          </a:xfrm>
        </p:spPr>
        <p:txBody>
          <a:bodyPr anchor="b"/>
          <a:lstStyle>
            <a:lvl1pPr algn="l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9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854132-70FE-4CEF-B1A4-61C03A4812F1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10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7EFB54-3D5B-4AB3-B7B7-E4188279939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 useBgFill="1">
        <p:nvSpPr>
          <p:cNvPr id="6" name="Rounded Rectangle 8"/>
          <p:cNvSpPr/>
          <p:nvPr/>
        </p:nvSpPr>
        <p:spPr>
          <a:xfrm>
            <a:off x="92075" y="101600"/>
            <a:ext cx="8959850" cy="6664325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Rectangle 9"/>
          <p:cNvSpPr/>
          <p:nvPr/>
        </p:nvSpPr>
        <p:spPr>
          <a:xfrm>
            <a:off x="685800" y="4953000"/>
            <a:ext cx="7772400" cy="13716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Rectangle 11"/>
          <p:cNvSpPr/>
          <p:nvPr/>
        </p:nvSpPr>
        <p:spPr>
          <a:xfrm>
            <a:off x="762000" y="5029200"/>
            <a:ext cx="7600950" cy="1203325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9" name="Rectangle 12"/>
          <p:cNvSpPr/>
          <p:nvPr/>
        </p:nvSpPr>
        <p:spPr>
          <a:xfrm>
            <a:off x="914400" y="5638800"/>
            <a:ext cx="7327900" cy="452438"/>
          </a:xfrm>
          <a:prstGeom prst="rect">
            <a:avLst/>
          </a:prstGeom>
          <a:solidFill>
            <a:schemeClr val="accent1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" name="Rectangle 10"/>
          <p:cNvSpPr/>
          <p:nvPr/>
        </p:nvSpPr>
        <p:spPr>
          <a:xfrm>
            <a:off x="604838" y="5075238"/>
            <a:ext cx="7947025" cy="1096962"/>
          </a:xfrm>
          <a:prstGeom prst="rect">
            <a:avLst/>
          </a:prstGeom>
          <a:noFill/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5800" y="621437"/>
            <a:ext cx="7772400" cy="4331564"/>
          </a:xfrm>
          <a:solidFill>
            <a:schemeClr val="bg2"/>
          </a:solidFill>
          <a:ln>
            <a:noFill/>
          </a:ln>
          <a:effectLst>
            <a:softEdge rad="12700"/>
          </a:effectLst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56289" y="5656556"/>
            <a:ext cx="7244736" cy="40171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5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05400"/>
            <a:ext cx="7328514" cy="523043"/>
          </a:xfrm>
        </p:spPr>
        <p:txBody>
          <a:bodyPr anchorCtr="0"/>
          <a:lstStyle>
            <a:lvl1pPr algn="ctr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1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029E57-3CE7-4B58-A666-EE2A4F6B6925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12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A7E35F-8624-4F66-8BF7-67FC4CB2A5C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13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 useBgFill="1">
        <p:nvSpPr>
          <p:cNvPr id="7" name="Rounded Rectangle 6"/>
          <p:cNvSpPr/>
          <p:nvPr/>
        </p:nvSpPr>
        <p:spPr>
          <a:xfrm>
            <a:off x="92075" y="101600"/>
            <a:ext cx="8959850" cy="6664325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752600"/>
            <a:ext cx="8229600" cy="4373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2"/>
                </a:solidFill>
                <a:latin typeface="+mn-lt"/>
              </a:defRPr>
            </a:lvl1pPr>
          </a:lstStyle>
          <a:p>
            <a:pPr>
              <a:defRPr/>
            </a:pPr>
            <a:fld id="{46AE88C6-5CD8-44D5-BFBA-A6FB04CC3A90}" type="datetimeFigureOut">
              <a:rPr lang="ru-RU"/>
              <a:pPr>
                <a:defRPr/>
              </a:pPr>
              <a:t>09.12.2019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2"/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2"/>
                </a:solidFill>
                <a:latin typeface="+mn-lt"/>
              </a:defRPr>
            </a:lvl1pPr>
          </a:lstStyle>
          <a:p>
            <a:pPr>
              <a:defRPr/>
            </a:pPr>
            <a:fld id="{2805223F-FFBA-4566-9194-A6DBF53D1A6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373063" y="373063"/>
            <a:ext cx="8380412" cy="1117600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5450" y="407988"/>
            <a:ext cx="8261350" cy="10398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5" r:id="rId2"/>
    <p:sldLayoutId id="2147483697" r:id="rId3"/>
    <p:sldLayoutId id="2147483694" r:id="rId4"/>
    <p:sldLayoutId id="2147483693" r:id="rId5"/>
    <p:sldLayoutId id="2147483692" r:id="rId6"/>
    <p:sldLayoutId id="2147483698" r:id="rId7"/>
    <p:sldLayoutId id="2147483699" r:id="rId8"/>
    <p:sldLayoutId id="2147483700" r:id="rId9"/>
    <p:sldLayoutId id="2147483691" r:id="rId10"/>
    <p:sldLayoutId id="214748370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3500" kern="1200" cap="all">
          <a:solidFill>
            <a:srgbClr val="5FA326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500">
          <a:solidFill>
            <a:srgbClr val="5FA326"/>
          </a:solidFill>
          <a:latin typeface="Book Antiqua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500">
          <a:solidFill>
            <a:srgbClr val="5FA326"/>
          </a:solidFill>
          <a:latin typeface="Book Antiqua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500">
          <a:solidFill>
            <a:srgbClr val="5FA326"/>
          </a:solidFill>
          <a:latin typeface="Book Antiqua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500">
          <a:solidFill>
            <a:srgbClr val="5FA326"/>
          </a:solidFill>
          <a:latin typeface="Book Antiqua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500">
          <a:solidFill>
            <a:srgbClr val="5FA326"/>
          </a:solidFill>
          <a:latin typeface="Book Antiqua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500">
          <a:solidFill>
            <a:srgbClr val="5FA326"/>
          </a:solidFill>
          <a:latin typeface="Book Antiqua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500">
          <a:solidFill>
            <a:srgbClr val="5FA326"/>
          </a:solidFill>
          <a:latin typeface="Book Antiqua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500">
          <a:solidFill>
            <a:srgbClr val="5FA326"/>
          </a:solidFill>
          <a:latin typeface="Book Antiqua" pitchFamily="18" charset="0"/>
        </a:defRPr>
      </a:lvl9pPr>
    </p:titleStyle>
    <p:bodyStyle>
      <a:lvl1pPr marL="3429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Arial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39763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Arial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rtl="0" eaLnBrk="0" fontAlgn="base" hangingPunct="0">
        <a:spcBef>
          <a:spcPct val="20000"/>
        </a:spcBef>
        <a:spcAft>
          <a:spcPct val="0"/>
        </a:spcAft>
        <a:buClr>
          <a:srgbClr val="FEB80A"/>
        </a:buClr>
        <a:buFont typeface="Arial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279525" indent="-228600" algn="l" rtl="0" eaLnBrk="0" fontAlgn="base" hangingPunct="0">
        <a:spcBef>
          <a:spcPct val="20000"/>
        </a:spcBef>
        <a:spcAft>
          <a:spcPct val="0"/>
        </a:spcAft>
        <a:buClr>
          <a:srgbClr val="00ADDC"/>
        </a:buClr>
        <a:buFont typeface="Arial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163" indent="-228600" algn="l" rtl="0" eaLnBrk="0" fontAlgn="base" hangingPunct="0">
        <a:spcBef>
          <a:spcPct val="20000"/>
        </a:spcBef>
        <a:spcAft>
          <a:spcPct val="0"/>
        </a:spcAft>
        <a:buClr>
          <a:srgbClr val="738AC8"/>
        </a:buClr>
        <a:buFont typeface="Arial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9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9.xml"/><Relationship Id="rId4" Type="http://schemas.openxmlformats.org/officeDocument/2006/relationships/diagramQuickStyle" Target="../diagrams/quickStyle9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4.bin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42938" y="4648200"/>
            <a:ext cx="6553200" cy="457200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1400" b="1" cap="none" smtClean="0">
                <a:solidFill>
                  <a:schemeClr val="tx1"/>
                </a:solidFill>
              </a:rPr>
              <a:t>КУМИНА Е.С. директор МБОУ «Школа №76» г.о.г. Нижний Новгород</a:t>
            </a:r>
          </a:p>
        </p:txBody>
      </p:sp>
      <p:sp>
        <p:nvSpPr>
          <p:cNvPr id="13314" name="Заголовок 1"/>
          <p:cNvSpPr>
            <a:spLocks noGrp="1"/>
          </p:cNvSpPr>
          <p:nvPr>
            <p:ph type="ctrTitle"/>
          </p:nvPr>
        </p:nvSpPr>
        <p:spPr bwMode="auto">
          <a:xfrm>
            <a:off x="684213" y="2928938"/>
            <a:ext cx="6550025" cy="1517650"/>
          </a:xfrm>
        </p:spPr>
        <p:txBody>
          <a:bodyPr wrap="square" numCol="1" compatLnSpc="1">
            <a:prstTxWarp prst="textNoShape">
              <a:avLst/>
            </a:prstTxWarp>
          </a:bodyPr>
          <a:lstStyle/>
          <a:p>
            <a:pPr eaLnBrk="1" hangingPunct="1"/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3600" cap="none" smtClean="0">
                <a:solidFill>
                  <a:srgbClr val="3F6D19"/>
                </a:solidFill>
              </a:rPr>
              <a:t/>
            </a:r>
            <a:br>
              <a:rPr lang="ru-RU" sz="3600" cap="none" smtClean="0">
                <a:solidFill>
                  <a:srgbClr val="3F6D19"/>
                </a:solidFill>
              </a:rPr>
            </a:br>
            <a:r>
              <a:rPr lang="ru-RU" sz="1800" b="1" cap="none" smtClean="0">
                <a:solidFill>
                  <a:srgbClr val="3F6D19"/>
                </a:solidFill>
              </a:rPr>
              <a:t>ПРОБЛЕМЫ КАЧЕСТВА ОБРАЗОВАНИЯ В</a:t>
            </a:r>
            <a:br>
              <a:rPr lang="ru-RU" sz="1800" b="1" cap="none" smtClean="0">
                <a:solidFill>
                  <a:srgbClr val="3F6D19"/>
                </a:solidFill>
              </a:rPr>
            </a:br>
            <a:r>
              <a:rPr lang="ru-RU" sz="1800" b="1" cap="none" smtClean="0">
                <a:solidFill>
                  <a:srgbClr val="3F6D19"/>
                </a:solidFill>
              </a:rPr>
              <a:t>ОБРАЗОВАТЕЛЬНОЙ ОРГАНИЗАЦИИ  И ПУТИ ИХ РЕШЕНИЯ</a:t>
            </a:r>
            <a:br>
              <a:rPr lang="ru-RU" sz="1800" b="1" cap="none" smtClean="0">
                <a:solidFill>
                  <a:srgbClr val="3F6D19"/>
                </a:solidFill>
              </a:rPr>
            </a:br>
            <a:endParaRPr lang="ru-RU" sz="2000" cap="none" smtClean="0">
              <a:solidFill>
                <a:srgbClr val="3F6D19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Заголовок 1"/>
          <p:cNvSpPr>
            <a:spLocks noGrp="1"/>
          </p:cNvSpPr>
          <p:nvPr>
            <p:ph type="title"/>
          </p:nvPr>
        </p:nvSpPr>
        <p:spPr bwMode="auto"/>
        <p:txBody>
          <a:bodyPr wrap="square" numCol="1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ru-RU" sz="2800" b="1" cap="none" smtClean="0">
                <a:latin typeface="Times New Roman" pitchFamily="18" charset="0"/>
              </a:rPr>
              <a:t>ФОРМИРОВАНИЕ У ПЕДАГОГОВ УМЕНИЙ ПО ЛИКВИДАЦИИ СОБСТВЕННЫХ ПРОФЕССИОНАЛЬНЫХ ДЕФИЦИТОВ</a:t>
            </a:r>
            <a:endParaRPr lang="ru-RU" sz="2800" b="1" cap="none" smtClean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</p:nvPr>
        </p:nvGraphicFramePr>
        <p:xfrm>
          <a:off x="457200" y="1752600"/>
          <a:ext cx="8229600" cy="4373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2400" b="1" dirty="0">
                <a:solidFill>
                  <a:schemeClr val="accent1">
                    <a:lumMod val="75000"/>
                  </a:schemeClr>
                </a:solidFill>
              </a:rPr>
              <a:t>Формирование компетентности в области разработки и реализации программ учебных и внеурочных курсов по подготовке к сдаче ОГЭ, ЕГЭ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</p:nvPr>
        </p:nvGraphicFramePr>
        <p:xfrm>
          <a:off x="457200" y="1752600"/>
          <a:ext cx="8229600" cy="4373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2400" dirty="0" smtClean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ru-RU" sz="2400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ru-RU" sz="2400" b="1" dirty="0" smtClean="0">
                <a:solidFill>
                  <a:schemeClr val="accent1">
                    <a:lumMod val="75000"/>
                  </a:schemeClr>
                </a:solidFill>
              </a:rPr>
              <a:t>Определение </a:t>
            </a:r>
            <a:r>
              <a:rPr lang="ru-RU" sz="2400" b="1" dirty="0">
                <a:solidFill>
                  <a:schemeClr val="accent1">
                    <a:lumMod val="75000"/>
                  </a:schemeClr>
                </a:solidFill>
              </a:rPr>
              <a:t>оптимальных форм обмена педагогическим опытом в ходе реализации МР школы</a:t>
            </a:r>
            <a:r>
              <a:rPr lang="ru-RU" sz="2400" dirty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ru-RU" sz="2400" dirty="0">
                <a:solidFill>
                  <a:schemeClr val="accent1">
                    <a:lumMod val="75000"/>
                  </a:schemeClr>
                </a:solidFill>
              </a:rPr>
            </a:br>
            <a:endParaRPr lang="ru-RU" sz="2400" dirty="0">
              <a:solidFill>
                <a:schemeClr val="accent1">
                  <a:lumMod val="75000"/>
                </a:schemeClr>
              </a:solidFill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</p:nvPr>
        </p:nvGraphicFramePr>
        <p:xfrm>
          <a:off x="457200" y="1752600"/>
          <a:ext cx="8229600" cy="4373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288" y="260350"/>
            <a:ext cx="8424862" cy="573088"/>
          </a:xfrm>
        </p:spPr>
        <p:txBody>
          <a:bodyPr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2400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Промежуточные Результаты деятельности</a:t>
            </a:r>
            <a:endParaRPr lang="ru-RU" sz="2400" b="1" dirty="0">
              <a:solidFill>
                <a:schemeClr val="accent1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</p:nvPr>
        </p:nvGraphicFramePr>
        <p:xfrm>
          <a:off x="179388" y="765175"/>
          <a:ext cx="8712200" cy="5751513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69380"/>
                <a:gridCol w="5895316"/>
                <a:gridCol w="576064"/>
                <a:gridCol w="504056"/>
                <a:gridCol w="576064"/>
                <a:gridCol w="792089"/>
              </a:tblGrid>
              <a:tr h="722382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 dirty="0">
                          <a:effectLst/>
                        </a:rPr>
                        <a:t>№ п/п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>
                          <a:effectLst/>
                        </a:rPr>
                        <a:t>результат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индикатор (доля)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>
                          <a:effectLst/>
                        </a:rPr>
                        <a:t>исходное значение 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целевое значение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Показатель на 01.12.2019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</a:tr>
              <a:tr h="408781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1.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 dirty="0">
                          <a:effectLst/>
                        </a:rPr>
                        <a:t>Уменьшение количества обучающихся, входящих в «группу риска» по личностным особенностям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доля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50%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25%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445792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2.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 dirty="0">
                          <a:effectLst/>
                        </a:rPr>
                        <a:t>Сокращение количества обучающихся, имеющих коллективные и групповые предметные дефициты по русскому языку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>
                          <a:effectLst/>
                        </a:rPr>
                        <a:t>обучающиеся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19 чел.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>
                          <a:effectLst/>
                        </a:rPr>
                        <a:t>5 чел. 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 чел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466268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3.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 dirty="0">
                          <a:effectLst/>
                        </a:rPr>
                        <a:t>Сокращение количества обучающихся, имеющих коллективные и групповые предметные дефициты по математике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обучающиеся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15 чел.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7 чел.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 чел.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544730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 dirty="0">
                          <a:effectLst/>
                        </a:rPr>
                        <a:t>4. 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 dirty="0">
                          <a:effectLst/>
                        </a:rPr>
                        <a:t>Сокращение количества обучающихся, имеющих индивидуальные предметные дефициты по обществознанию и планирующих сдавать предмет на ЕГЭ  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>
                          <a:effectLst/>
                        </a:rPr>
                        <a:t>обучающиеся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22 чел.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3 чел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 чел.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445792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 dirty="0">
                          <a:effectLst/>
                        </a:rPr>
                        <a:t>5.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 dirty="0">
                          <a:effectLst/>
                        </a:rPr>
                        <a:t>Сокращение количества обучающихся, имеющих индивидуальные предметные дефициты по физике и планирующих сдавать предмет на ЕГЭ  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обучающиеся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4 чел.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0 чел.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 чел.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445792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7.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 dirty="0">
                          <a:effectLst/>
                        </a:rPr>
                        <a:t>Сокращение количества обучающихся, имеющих индивидуальные предметные дефициты по биологии и планирующих сдавать предмет на ЕГЭ  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обучающиеся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3 чел.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0 чел.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 чел.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445792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8.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Сокращение количества обучающихся, имеющих индивидуальные предметные дефициты по истории и планирующих сдавать предмет на ЕГЭ 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>
                          <a:effectLst/>
                        </a:rPr>
                        <a:t>обучающиеся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7 чел.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0 чел.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 чел.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485430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9.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Сокращение количества обучающихся, имеющих индивидуальные предметные дефициты по литературе и планирующих сдавать предмет на ЕГЭ 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>
                          <a:effectLst/>
                        </a:rPr>
                        <a:t>обучающиеся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1 чел.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0 чел.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 чел.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445792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10.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Сокращение количества обучающихся, имеющих индивидуальные предметные дефициты по химии и планирующих сдавать предмет на ЕГЭ 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обучающиеся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2 чел.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>
                          <a:effectLst/>
                        </a:rPr>
                        <a:t>0 чел. 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 чел.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543035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12.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Увеличение количества учителей-предметников, выходящих на ЕГЭ, преодолевших выявленные дефициты в работе с обучающимися с низкими образовательными результатами и демонстрирующие это на уроке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доля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0 %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100%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60%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51298"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>
                          <a:effectLst/>
                        </a:rPr>
                        <a:t>13. 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u="none" strike="noStrike" dirty="0">
                          <a:effectLst/>
                        </a:rPr>
                        <a:t>Увеличение доли педагогов, вовлеченных в проводимую методическую работу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>
                          <a:effectLst/>
                        </a:rPr>
                        <a:t>доля</a:t>
                      </a:r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0%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u="none" strike="noStrike" dirty="0" smtClean="0">
                          <a:effectLst/>
                        </a:rPr>
                        <a:t>60%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4241" marR="4241" marT="4241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60%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b="1" dirty="0" smtClean="0">
                <a:solidFill>
                  <a:schemeClr val="accent1">
                    <a:lumMod val="75000"/>
                  </a:schemeClr>
                </a:solidFill>
              </a:rPr>
              <a:t>МБОУ «Школа №76» сегодня</a:t>
            </a:r>
            <a:endParaRPr lang="ru-RU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14344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>
                <a:solidFill>
                  <a:schemeClr val="tx1"/>
                </a:solidFill>
              </a:rPr>
              <a:t>Количество обучающихся – 400 человек</a:t>
            </a:r>
          </a:p>
          <a:p>
            <a:pPr eaLnBrk="1" hangingPunct="1"/>
            <a:endParaRPr lang="ru-RU" smtClean="0"/>
          </a:p>
        </p:txBody>
      </p:sp>
      <p:graphicFrame>
        <p:nvGraphicFramePr>
          <p:cNvPr id="14339" name="Диаграмма 3"/>
          <p:cNvGraphicFramePr>
            <a:graphicFrameLocks/>
          </p:cNvGraphicFramePr>
          <p:nvPr/>
        </p:nvGraphicFramePr>
        <p:xfrm>
          <a:off x="611188" y="2349500"/>
          <a:ext cx="3240087" cy="1727200"/>
        </p:xfrm>
        <a:graphic>
          <a:graphicData uri="http://schemas.openxmlformats.org/presentationml/2006/ole">
            <p:oleObj spid="_x0000_s14339" r:id="rId3" imgW="3243353" imgH="1731414" progId="Excel.Chart.8">
              <p:embed/>
            </p:oleObj>
          </a:graphicData>
        </a:graphic>
      </p:graphicFrame>
      <p:graphicFrame>
        <p:nvGraphicFramePr>
          <p:cNvPr id="14340" name="Диаграмма 4"/>
          <p:cNvGraphicFramePr>
            <a:graphicFrameLocks/>
          </p:cNvGraphicFramePr>
          <p:nvPr/>
        </p:nvGraphicFramePr>
        <p:xfrm>
          <a:off x="4356100" y="2349500"/>
          <a:ext cx="4464050" cy="1727200"/>
        </p:xfrm>
        <a:graphic>
          <a:graphicData uri="http://schemas.openxmlformats.org/presentationml/2006/ole">
            <p:oleObj spid="_x0000_s14340" r:id="rId4" imgW="4462659" imgH="1731414" progId="Excel.Chart.8">
              <p:embed/>
            </p:oleObj>
          </a:graphicData>
        </a:graphic>
      </p:graphicFrame>
      <p:graphicFrame>
        <p:nvGraphicFramePr>
          <p:cNvPr id="14341" name="Диаграмма 6"/>
          <p:cNvGraphicFramePr>
            <a:graphicFrameLocks/>
          </p:cNvGraphicFramePr>
          <p:nvPr/>
        </p:nvGraphicFramePr>
        <p:xfrm>
          <a:off x="323850" y="4076700"/>
          <a:ext cx="3192463" cy="2320925"/>
        </p:xfrm>
        <a:graphic>
          <a:graphicData uri="http://schemas.openxmlformats.org/presentationml/2006/ole">
            <p:oleObj spid="_x0000_s14341" r:id="rId5" imgW="3194581" imgH="2316681" progId="Excel.Chart.8">
              <p:embed/>
            </p:oleObj>
          </a:graphicData>
        </a:graphic>
      </p:graphicFrame>
      <p:graphicFrame>
        <p:nvGraphicFramePr>
          <p:cNvPr id="14342" name="Диаграмма 7"/>
          <p:cNvGraphicFramePr>
            <a:graphicFrameLocks/>
          </p:cNvGraphicFramePr>
          <p:nvPr/>
        </p:nvGraphicFramePr>
        <p:xfrm>
          <a:off x="4427538" y="4076700"/>
          <a:ext cx="4129087" cy="2392363"/>
        </p:xfrm>
        <a:graphic>
          <a:graphicData uri="http://schemas.openxmlformats.org/presentationml/2006/ole">
            <p:oleObj spid="_x0000_s14342" r:id="rId6" imgW="4133446" imgH="2389839" progId="Excel.Char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5450" y="115888"/>
            <a:ext cx="8261350" cy="1728787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2800" b="1" dirty="0" smtClean="0">
                <a:solidFill>
                  <a:schemeClr val="accent1">
                    <a:lumMod val="75000"/>
                  </a:schemeClr>
                </a:solidFill>
              </a:rPr>
              <a:t>Работа в рамках проекта </a:t>
            </a:r>
            <a:r>
              <a:rPr lang="ru-RU" sz="2800" b="1" dirty="0">
                <a:solidFill>
                  <a:schemeClr val="accent1">
                    <a:lumMod val="75000"/>
                  </a:schemeClr>
                </a:solidFill>
              </a:rPr>
              <a:t>поддержки </a:t>
            </a:r>
            <a:r>
              <a:rPr lang="ru-RU" sz="2800" b="1" dirty="0" smtClean="0">
                <a:solidFill>
                  <a:schemeClr val="accent1">
                    <a:lumMod val="75000"/>
                  </a:schemeClr>
                </a:solidFill>
              </a:rPr>
              <a:t>школ с низкими образовательными результатами </a:t>
            </a:r>
            <a:endParaRPr lang="ru-RU" sz="28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</p:nvPr>
        </p:nvGraphicFramePr>
        <p:xfrm>
          <a:off x="457200" y="1752600"/>
          <a:ext cx="8229600" cy="4373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b="1" dirty="0">
                <a:solidFill>
                  <a:schemeClr val="accent1">
                    <a:lumMod val="75000"/>
                  </a:schemeClr>
                </a:solidFill>
              </a:rPr>
              <a:t>Психолого-педагогическое сопровождение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</p:nvPr>
        </p:nvGraphicFramePr>
        <p:xfrm>
          <a:off x="457200" y="1752600"/>
          <a:ext cx="8229600" cy="4373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b="1" dirty="0">
                <a:solidFill>
                  <a:schemeClr val="accent1">
                    <a:lumMod val="75000"/>
                  </a:schemeClr>
                </a:solidFill>
              </a:rPr>
              <a:t>Работа с учащимися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</p:nvPr>
        </p:nvGraphicFramePr>
        <p:xfrm>
          <a:off x="457200" y="1752600"/>
          <a:ext cx="8229600" cy="4373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2800" b="1" dirty="0">
                <a:solidFill>
                  <a:schemeClr val="accent1">
                    <a:lumMod val="75000"/>
                  </a:schemeClr>
                </a:solidFill>
              </a:rPr>
              <a:t>Совершенствование организационно-педагогических условий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</p:nvPr>
        </p:nvGraphicFramePr>
        <p:xfrm>
          <a:off x="457200" y="1752600"/>
          <a:ext cx="8229600" cy="4373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b="1" dirty="0">
                <a:solidFill>
                  <a:schemeClr val="accent1">
                    <a:lumMod val="75000"/>
                  </a:schemeClr>
                </a:solidFill>
              </a:rPr>
              <a:t>Совершенствование компетентности педагогов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</p:nvPr>
        </p:nvGraphicFramePr>
        <p:xfrm>
          <a:off x="467544" y="1772816"/>
          <a:ext cx="8229600" cy="4373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b="1" dirty="0" smtClean="0">
                <a:solidFill>
                  <a:schemeClr val="accent1">
                    <a:lumMod val="75000"/>
                  </a:schemeClr>
                </a:solidFill>
              </a:rPr>
              <a:t>Программа методической работы школы</a:t>
            </a:r>
            <a:endParaRPr lang="ru-RU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 rtlCol="0">
            <a:normAutofit fontScale="77500" lnSpcReduction="2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/>
              <a:t>Цель программы:</a:t>
            </a:r>
            <a:endParaRPr lang="ru-RU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/>
              <a:t>Формирование и развитие профессиональных компетентностей педагогического коллектива школы, ориентированных на повышение образовательных результатов обучающихся.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/>
              <a:t>Задачи программы:</a:t>
            </a:r>
            <a:endParaRPr lang="ru-RU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/>
              <a:t>Разработать и внедрить систему мер, способствующих ликвидации личных профессиональных дефицитов педагогов.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/>
              <a:t>Сформировать базу дидактических материалов педагогической поддержки учащихся с целью повышения их образовательных результатов.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/>
              <a:t>Апробировать метод реализации </a:t>
            </a:r>
            <a:r>
              <a:rPr lang="ru-RU" dirty="0" smtClean="0"/>
              <a:t>программ ИГЗ по </a:t>
            </a:r>
            <a:r>
              <a:rPr lang="ru-RU" dirty="0" err="1"/>
              <a:t>блочно</a:t>
            </a:r>
            <a:r>
              <a:rPr lang="ru-RU" dirty="0"/>
              <a:t>-модульному принципу.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/>
              <a:t>Создать условия для обмена педагогическим опытом внутри педагогического коллектива, в соответствии профессиональными потребностями педагогов, ФГОС.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b="1" dirty="0">
                <a:solidFill>
                  <a:schemeClr val="accent1">
                    <a:lumMod val="75000"/>
                  </a:schemeClr>
                </a:solidFill>
              </a:rPr>
              <a:t>Нормативно-правовое сопровождение реализации </a:t>
            </a:r>
            <a:r>
              <a:rPr lang="ru-RU" b="1" dirty="0" smtClean="0">
                <a:solidFill>
                  <a:schemeClr val="accent1">
                    <a:lumMod val="75000"/>
                  </a:schemeClr>
                </a:solidFill>
              </a:rPr>
              <a:t>программы</a:t>
            </a:r>
            <a:endParaRPr lang="ru-RU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</p:nvPr>
        </p:nvGraphicFramePr>
        <p:xfrm>
          <a:off x="457200" y="1752600"/>
          <a:ext cx="8229600" cy="4373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Аптека">
  <a:themeElements>
    <a:clrScheme name="Метро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Аптека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Аптека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697</TotalTime>
  <Words>405</Words>
  <Application>Microsoft Office PowerPoint</Application>
  <PresentationFormat>Экран (4:3)</PresentationFormat>
  <Paragraphs>94</Paragraphs>
  <Slides>13</Slides>
  <Notes>0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5</vt:i4>
      </vt:variant>
      <vt:variant>
        <vt:lpstr>Шаблон оформления</vt:lpstr>
      </vt:variant>
      <vt:variant>
        <vt:i4>7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26" baseType="lpstr">
      <vt:lpstr>Arial</vt:lpstr>
      <vt:lpstr>Book Antiqua</vt:lpstr>
      <vt:lpstr>Century Gothic</vt:lpstr>
      <vt:lpstr>Calibri</vt:lpstr>
      <vt:lpstr>Times New Roman</vt:lpstr>
      <vt:lpstr>Аптека</vt:lpstr>
      <vt:lpstr>Аптека</vt:lpstr>
      <vt:lpstr>Аптека</vt:lpstr>
      <vt:lpstr>Аптека</vt:lpstr>
      <vt:lpstr>Аптека</vt:lpstr>
      <vt:lpstr>Аптека</vt:lpstr>
      <vt:lpstr>Аптека</vt:lpstr>
      <vt:lpstr>Диаграмма Microsoft Excel</vt:lpstr>
      <vt:lpstr>             ПРОБЛЕМЫ КАЧЕСТВА ОБРАЗОВАНИЯ В ОБРАЗОВАТЕЛЬНОЙ ОРГАНИЗАЦИИ  И ПУТИ ИХ РЕШЕНИЯ </vt:lpstr>
      <vt:lpstr>МБОУ «ШКОЛА №76» СЕГОДНЯ</vt:lpstr>
      <vt:lpstr>РАБОТА В РАМКАХ ПРОЕКТА ПОДДЕРЖКИ ШКОЛ С НИЗКИМИ ОБРАЗОВАТЕЛЬНЫМИ РЕЗУЛЬТАТАМИ </vt:lpstr>
      <vt:lpstr>ПСИХОЛОГО-ПЕДАГОГИЧЕСКОЕ СОПРОВОЖДЕНИЕ</vt:lpstr>
      <vt:lpstr>РАБОТА С УЧАЩИМИСЯ</vt:lpstr>
      <vt:lpstr>СОВЕРШЕНСТВОВАНИЕ ОРГАНИЗАЦИОННО-ПЕДАГОГИЧЕСКИХ УСЛОВИЙ</vt:lpstr>
      <vt:lpstr>СОВЕРШЕНСТВОВАНИЕ КОМПЕТЕНТНОСТИ ПЕДАГОГОВ</vt:lpstr>
      <vt:lpstr>ПРОГРАММА МЕТОДИЧЕСКОЙ РАБОТЫ ШКОЛЫ</vt:lpstr>
      <vt:lpstr>НОРМАТИВНО-ПРАВОВОЕ СОПРОВОЖДЕНИЕ РЕАЛИЗАЦИИ ПРОГРАММЫ</vt:lpstr>
      <vt:lpstr>ФОРМИРОВАНИЕ У ПЕДАГОГОВ УМЕНИЙ ПО ЛИКВИДАЦИИ СОБСТВЕННЫХ ПРОФЕССИОНАЛЬНЫХ ДЕФИЦИТОВ</vt:lpstr>
      <vt:lpstr>ФОРМИРОВАНИЕ КОМПЕТЕНТНОСТИ В ОБЛАСТИ РАЗРАБОТКИ И РЕАЛИЗАЦИИ ПРОГРАММ УЧЕБНЫХ И ВНЕУРОЧНЫХ КУРСОВ ПО ПОДГОТОВКЕ К СДАЧЕ ОГЭ, ЕГЭ</vt:lpstr>
      <vt:lpstr> ОПРЕДЕЛЕНИЕ ОПТИМАЛЬНЫХ ФОРМ ОБМЕНА ПЕДАГОГИЧЕСКИМ ОПЫТОМ В ХОДЕ РЕАЛИЗАЦИИ МР ШКОЛЫ </vt:lpstr>
      <vt:lpstr>ПРОМЕЖУТОЧНЫЕ РЕЗУЛЬТАТЫ ДЕЯТЕЛЬНОСТИ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Проект перевода школы в эффективный режим работы</dc:title>
  <dc:creator>Nikita</dc:creator>
  <cp:lastModifiedBy>*</cp:lastModifiedBy>
  <cp:revision>33</cp:revision>
  <dcterms:created xsi:type="dcterms:W3CDTF">2019-10-24T05:44:53Z</dcterms:created>
  <dcterms:modified xsi:type="dcterms:W3CDTF">2019-12-09T12:13:19Z</dcterms:modified>
</cp:coreProperties>
</file>